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3" r:id="rId5"/>
  </p:sldMasterIdLst>
  <p:notesMasterIdLst>
    <p:notesMasterId r:id="rId18"/>
  </p:notesMasterIdLst>
  <p:sldIdLst>
    <p:sldId id="4378" r:id="rId6"/>
    <p:sldId id="4381" r:id="rId7"/>
    <p:sldId id="259" r:id="rId8"/>
    <p:sldId id="257" r:id="rId9"/>
    <p:sldId id="4366" r:id="rId10"/>
    <p:sldId id="258" r:id="rId11"/>
    <p:sldId id="4362" r:id="rId12"/>
    <p:sldId id="488" r:id="rId13"/>
    <p:sldId id="267" r:id="rId14"/>
    <p:sldId id="491" r:id="rId15"/>
    <p:sldId id="261" r:id="rId16"/>
    <p:sldId id="438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8B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28" autoAdjust="0"/>
    <p:restoredTop sz="92286" autoAdjust="0"/>
  </p:normalViewPr>
  <p:slideViewPr>
    <p:cSldViewPr snapToGrid="0">
      <p:cViewPr varScale="1">
        <p:scale>
          <a:sx n="83" d="100"/>
          <a:sy n="83" d="100"/>
        </p:scale>
        <p:origin x="437"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6F528B-2CFF-4804-B3D5-215A5F84615F}" type="datetimeFigureOut">
              <a:rPr lang="en-GB" smtClean="0"/>
              <a:t>03/11/2022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53F8A3-DC69-4882-8CB6-7AC86977E5D6}" type="slidenum">
              <a:rPr lang="en-GB" smtClean="0"/>
              <a:t>‹#›</a:t>
            </a:fld>
            <a:endParaRPr lang="en-GB"/>
          </a:p>
        </p:txBody>
      </p:sp>
    </p:spTree>
    <p:extLst>
      <p:ext uri="{BB962C8B-B14F-4D97-AF65-F5344CB8AC3E}">
        <p14:creationId xmlns:p14="http://schemas.microsoft.com/office/powerpoint/2010/main" val="1229921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Start with:</a:t>
            </a:r>
          </a:p>
          <a:p>
            <a:endParaRPr lang="en-GB" dirty="0"/>
          </a:p>
          <a:p>
            <a:r>
              <a:rPr lang="en-GB" dirty="0"/>
              <a:t>Thanks Marie etc.</a:t>
            </a:r>
          </a:p>
          <a:p>
            <a:endParaRPr lang="en-GB" dirty="0"/>
          </a:p>
          <a:p>
            <a:r>
              <a:rPr lang="en-GB" dirty="0"/>
              <a:t>As Marie mentioned it is a great opportunity for the Centre to be here in Kilmarnock, - let me explain a bit more about the centre, who we are, what we do.</a:t>
            </a:r>
          </a:p>
          <a:p>
            <a:endParaRPr lang="en-GB" dirty="0"/>
          </a:p>
          <a:p>
            <a:r>
              <a:rPr lang="en-GB" i="1" dirty="0">
                <a:solidFill>
                  <a:schemeClr val="accent1"/>
                </a:solidFill>
                <a:highlight>
                  <a:srgbClr val="FFFF00"/>
                </a:highlight>
              </a:rPr>
              <a:t>Comment on the slide content</a:t>
            </a:r>
          </a:p>
          <a:p>
            <a:endParaRPr lang="en-GB" i="1" dirty="0"/>
          </a:p>
          <a:p>
            <a:r>
              <a:rPr lang="en-GB" dirty="0"/>
              <a:t>We, are the national centre …</a:t>
            </a:r>
          </a:p>
          <a:p>
            <a:r>
              <a:rPr lang="en-GB" dirty="0"/>
              <a:t> we are delivering economic benefit …</a:t>
            </a:r>
          </a:p>
          <a:p>
            <a:r>
              <a:rPr lang="en-GB" dirty="0"/>
              <a:t>And these are the 4 key strategy pillars the centre is working and focused on right now (comment on the 4 of them)</a:t>
            </a:r>
          </a:p>
          <a:p>
            <a:endParaRPr lang="en-GB" dirty="0"/>
          </a:p>
          <a:p>
            <a:r>
              <a:rPr lang="en-GB" i="1" dirty="0"/>
              <a:t>Some ideas of what else can be said on 3 and 4</a:t>
            </a:r>
          </a:p>
          <a:p>
            <a:endParaRPr lang="en-GB" dirty="0"/>
          </a:p>
          <a:p>
            <a:r>
              <a:rPr lang="en-GB" dirty="0"/>
              <a:t>Engagement is an important one, especially here at the hub, as we help organizations and SMEs understand the value of 5G and what 5G can offer to their business, products and services.</a:t>
            </a:r>
          </a:p>
          <a:p>
            <a:r>
              <a:rPr lang="en-GB" dirty="0"/>
              <a:t>Innovation, is critical in a technical arena like 5G and that’s why at the centre we support and invest in your projects across Scotland, which you’ll hear about later.</a:t>
            </a:r>
          </a:p>
          <a:p>
            <a:endParaRPr lang="en-GB" dirty="0"/>
          </a:p>
          <a:p>
            <a:endParaRPr lang="en-GB" dirty="0"/>
          </a:p>
        </p:txBody>
      </p:sp>
      <p:sp>
        <p:nvSpPr>
          <p:cNvPr id="4" name="Slide Number Placeholder 3"/>
          <p:cNvSpPr>
            <a:spLocks noGrp="1"/>
          </p:cNvSpPr>
          <p:nvPr>
            <p:ph type="sldNum" sz="quarter" idx="5"/>
          </p:nvPr>
        </p:nvSpPr>
        <p:spPr/>
        <p:txBody>
          <a:bodyPr/>
          <a:lstStyle/>
          <a:p>
            <a:fld id="{5E53F8A3-DC69-4882-8CB6-7AC86977E5D6}" type="slidenum">
              <a:rPr lang="en-GB" smtClean="0"/>
              <a:t>3</a:t>
            </a:fld>
            <a:endParaRPr lang="en-GB"/>
          </a:p>
        </p:txBody>
      </p:sp>
    </p:spTree>
    <p:extLst>
      <p:ext uri="{BB962C8B-B14F-4D97-AF65-F5344CB8AC3E}">
        <p14:creationId xmlns:p14="http://schemas.microsoft.com/office/powerpoint/2010/main" val="4058902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dirty="0">
                <a:solidFill>
                  <a:schemeClr val="tx1"/>
                </a:solidFill>
                <a:effectLst/>
                <a:latin typeface="+mn-lt"/>
                <a:ea typeface="+mn-ea"/>
                <a:cs typeface="+mn-cs"/>
              </a:rPr>
              <a:t>Start with: </a:t>
            </a:r>
            <a:r>
              <a:rPr lang="en-GB" sz="1200" b="0" i="0" kern="1200" dirty="0">
                <a:solidFill>
                  <a:schemeClr val="tx1"/>
                </a:solidFill>
                <a:effectLst/>
                <a:latin typeface="+mn-lt"/>
                <a:ea typeface="+mn-ea"/>
                <a:cs typeface="+mn-cs"/>
              </a:rPr>
              <a:t>In order to accelerate the adoption of 5G in Scotland, we have created the S5GConnect Programme. The S5GConnect HALO Kilmarnock hub is 1 of the 5 hubs which are currently opened and located within Scotland. The other 4 hubs are located </a:t>
            </a:r>
            <a:r>
              <a:rPr lang="en-GB" dirty="0"/>
              <a:t>in Dumfries, Aberdeen, Forth Valley and Dundee and two more will be announced very soon.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hubs offer the opportunity for organisations to have free access to … (</a:t>
            </a:r>
            <a:r>
              <a:rPr lang="en-GB" i="1" dirty="0"/>
              <a:t>content on the slide, 2</a:t>
            </a:r>
            <a:r>
              <a:rPr lang="en-GB" i="1" baseline="30000" dirty="0"/>
              <a:t>nd</a:t>
            </a:r>
            <a:r>
              <a:rPr lang="en-GB" i="1" dirty="0"/>
              <a:t> bullet</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And we are working with organisations as aforementioned to explore  and develop (</a:t>
            </a:r>
            <a:r>
              <a:rPr lang="en-GB" i="1" dirty="0"/>
              <a:t>comment on the slide, 3</a:t>
            </a:r>
            <a:r>
              <a:rPr lang="en-GB" i="1" baseline="30000" dirty="0"/>
              <a:t>rd</a:t>
            </a:r>
            <a:r>
              <a:rPr lang="en-GB" i="1" dirty="0"/>
              <a:t> bullet</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5E53F8A3-DC69-4882-8CB6-7AC86977E5D6}" type="slidenum">
              <a:rPr lang="en-GB" smtClean="0"/>
              <a:t>4</a:t>
            </a:fld>
            <a:endParaRPr lang="en-GB"/>
          </a:p>
        </p:txBody>
      </p:sp>
    </p:spTree>
    <p:extLst>
      <p:ext uri="{BB962C8B-B14F-4D97-AF65-F5344CB8AC3E}">
        <p14:creationId xmlns:p14="http://schemas.microsoft.com/office/powerpoint/2010/main" val="903240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Start with:</a:t>
            </a:r>
          </a:p>
          <a:p>
            <a:endParaRPr lang="en-GB" dirty="0"/>
          </a:p>
          <a:p>
            <a:r>
              <a:rPr lang="en-GB" dirty="0"/>
              <a:t>To give you a wider overview on the services that we offer here at the hub, apart from the access to our 5G mobile private network, we offer…</a:t>
            </a:r>
          </a:p>
          <a:p>
            <a:endParaRPr lang="en-GB" dirty="0"/>
          </a:p>
          <a:p>
            <a:r>
              <a:rPr lang="en-GB" i="1" dirty="0"/>
              <a:t>Focus on some of the services 2/3 per section,</a:t>
            </a:r>
          </a:p>
          <a:p>
            <a:endParaRPr lang="en-GB" dirty="0"/>
          </a:p>
          <a:p>
            <a:r>
              <a:rPr lang="en-GB" i="1" dirty="0"/>
              <a:t>To close this slide, you can say something along the lines</a:t>
            </a:r>
            <a:r>
              <a:rPr lang="en-GB" dirty="0"/>
              <a:t>: This is therefore a fantastic opportunity for organizations, SMEs, business, to come and test their products and services within a 5G environment, all risk free.</a:t>
            </a:r>
          </a:p>
        </p:txBody>
      </p:sp>
      <p:sp>
        <p:nvSpPr>
          <p:cNvPr id="4" name="Slide Number Placeholder 3"/>
          <p:cNvSpPr>
            <a:spLocks noGrp="1"/>
          </p:cNvSpPr>
          <p:nvPr>
            <p:ph type="sldNum" sz="quarter" idx="5"/>
          </p:nvPr>
        </p:nvSpPr>
        <p:spPr/>
        <p:txBody>
          <a:bodyPr/>
          <a:lstStyle/>
          <a:p>
            <a:fld id="{5E53F8A3-DC69-4882-8CB6-7AC86977E5D6}" type="slidenum">
              <a:rPr lang="en-GB" smtClean="0"/>
              <a:t>5</a:t>
            </a:fld>
            <a:endParaRPr lang="en-GB"/>
          </a:p>
        </p:txBody>
      </p:sp>
    </p:spTree>
    <p:extLst>
      <p:ext uri="{BB962C8B-B14F-4D97-AF65-F5344CB8AC3E}">
        <p14:creationId xmlns:p14="http://schemas.microsoft.com/office/powerpoint/2010/main" val="729914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highlighted before, innovation is a key pillar for the Centre, and that’s why the centre is funding three core projects aiming to develop innovation 5G solutions.</a:t>
            </a:r>
          </a:p>
          <a:p>
            <a:endParaRPr lang="en-GB" dirty="0"/>
          </a:p>
          <a:p>
            <a:r>
              <a:rPr lang="en-GB" dirty="0"/>
              <a:t>One is an Infrastructure project led by our partners at Scottish Future Trust, </a:t>
            </a:r>
            <a:r>
              <a:rPr lang="en-GB" dirty="0" err="1"/>
              <a:t>Infralink</a:t>
            </a:r>
            <a:r>
              <a:rPr lang="en-GB" dirty="0"/>
              <a:t> project, where they are trying to simplify the complexity behind the roll out of 4G and 5G infrastructure.</a:t>
            </a:r>
          </a:p>
          <a:p>
            <a:endParaRPr lang="en-GB" dirty="0"/>
          </a:p>
          <a:p>
            <a:r>
              <a:rPr lang="en-GB" dirty="0"/>
              <a:t>Another project, is the rural project, led by the </a:t>
            </a:r>
            <a:r>
              <a:rPr lang="en-GB" dirty="0" err="1"/>
              <a:t>StrathSDR</a:t>
            </a:r>
            <a:r>
              <a:rPr lang="en-GB" dirty="0"/>
              <a:t> team, with Pr. Bob Stewart in the audience today </a:t>
            </a:r>
            <a:r>
              <a:rPr lang="en-GB" i="1" dirty="0"/>
              <a:t>(only if he attends mention he is in the audience</a:t>
            </a:r>
            <a:r>
              <a:rPr lang="en-GB" dirty="0"/>
              <a:t>), where they are developing cost effective connectivity solutions for remote and/or rural areas and outside broadcasting, you probably have heard that recently they were involved in the Queen’s departure from Scotland, where the </a:t>
            </a:r>
            <a:r>
              <a:rPr lang="en-GB" sz="1200" b="0" i="0" kern="1200" dirty="0">
                <a:solidFill>
                  <a:schemeClr val="tx1"/>
                </a:solidFill>
                <a:effectLst/>
                <a:latin typeface="+mn-lt"/>
                <a:ea typeface="+mn-ea"/>
                <a:cs typeface="+mn-cs"/>
              </a:rPr>
              <a:t>designed and deployed the pioneering ‘private 5G’ network technology to connect cameras, and broadcast</a:t>
            </a:r>
            <a:r>
              <a:rPr lang="en-GB" dirty="0"/>
              <a:t> worldwide that unique event, a world-first, we are proud to support.</a:t>
            </a:r>
          </a:p>
          <a:p>
            <a:endParaRPr lang="en-GB" dirty="0"/>
          </a:p>
          <a:p>
            <a:r>
              <a:rPr lang="en-GB" dirty="0"/>
              <a:t>And last but not least, an urban project led by University of Glasgow and the CSI team, they have created a 5G test bed, and are developing different 5G uses cases to help urban communities and business and also to overcome some of the recent challenges Scotland is facing from a connectivity perspective. One of the demos you’ll see later will be provided by University of Glasgow, so we hope you like it. Feel free to ask them any questions you have on 5G-enabled tech and the project itself.</a:t>
            </a:r>
          </a:p>
          <a:p>
            <a:endParaRPr lang="en-GB" dirty="0"/>
          </a:p>
          <a:p>
            <a:r>
              <a:rPr lang="en-GB" dirty="0"/>
              <a:t>Now handing over to the last speaker Kim … </a:t>
            </a:r>
            <a:r>
              <a:rPr lang="en-GB" i="1" dirty="0"/>
              <a:t>(if the running order stays like that) </a:t>
            </a:r>
            <a:r>
              <a:rPr lang="en-GB" dirty="0"/>
              <a:t>so then Kim can officially declare for the hub to the opened.</a:t>
            </a:r>
          </a:p>
        </p:txBody>
      </p:sp>
      <p:sp>
        <p:nvSpPr>
          <p:cNvPr id="4" name="Slide Number Placeholder 3"/>
          <p:cNvSpPr>
            <a:spLocks noGrp="1"/>
          </p:cNvSpPr>
          <p:nvPr>
            <p:ph type="sldNum" sz="quarter" idx="5"/>
          </p:nvPr>
        </p:nvSpPr>
        <p:spPr/>
        <p:txBody>
          <a:bodyPr/>
          <a:lstStyle/>
          <a:p>
            <a:fld id="{5E53F8A3-DC69-4882-8CB6-7AC86977E5D6}" type="slidenum">
              <a:rPr lang="en-GB" smtClean="0"/>
              <a:t>6</a:t>
            </a:fld>
            <a:endParaRPr lang="en-GB"/>
          </a:p>
        </p:txBody>
      </p:sp>
    </p:spTree>
    <p:extLst>
      <p:ext uri="{BB962C8B-B14F-4D97-AF65-F5344CB8AC3E}">
        <p14:creationId xmlns:p14="http://schemas.microsoft.com/office/powerpoint/2010/main" val="3584518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F6D375-87F2-4E88-AB39-03CF89DFCC0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8787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Cocreation methodology</a:t>
            </a:r>
          </a:p>
          <a:p>
            <a:r>
              <a:rPr lang="en-US">
                <a:latin typeface="Calibri"/>
                <a:cs typeface="Calibri"/>
              </a:rPr>
              <a:t>Jordan burnside 5G observatory </a:t>
            </a:r>
          </a:p>
          <a:p>
            <a:r>
              <a:rPr lang="en-US">
                <a:latin typeface="Calibri"/>
                <a:cs typeface="Calibri"/>
              </a:rPr>
              <a:t>250 </a:t>
            </a:r>
            <a:r>
              <a:rPr lang="en-US" err="1">
                <a:latin typeface="Calibri"/>
                <a:cs typeface="Calibri"/>
              </a:rPr>
              <a:t>pocs</a:t>
            </a:r>
            <a:r>
              <a:rPr lang="en-US">
                <a:latin typeface="Calibri"/>
                <a:cs typeface="Calibri"/>
              </a:rPr>
              <a:t> our credentials </a:t>
            </a:r>
          </a:p>
          <a:p>
            <a:r>
              <a:rPr lang="en-US">
                <a:latin typeface="Calibri"/>
                <a:cs typeface="Calibri"/>
              </a:rPr>
              <a:t>Scotland projects </a:t>
            </a:r>
          </a:p>
          <a:p>
            <a:endParaRPr lang="en-US">
              <a:latin typeface="Calibri"/>
              <a:cs typeface="Calibri"/>
            </a:endParaRPr>
          </a:p>
        </p:txBody>
      </p:sp>
      <p:sp>
        <p:nvSpPr>
          <p:cNvPr id="4" name="Slide Number Placeholder 3"/>
          <p:cNvSpPr>
            <a:spLocks noGrp="1"/>
          </p:cNvSpPr>
          <p:nvPr>
            <p:ph type="sldNum" sz="quarter" idx="5"/>
          </p:nvPr>
        </p:nvSpPr>
        <p:spPr/>
        <p:txBody>
          <a:bodyPr/>
          <a:lstStyle/>
          <a:p>
            <a:fld id="{2B3E1866-6ABF-4414-AFB5-B91146A1FA19}" type="slidenum">
              <a:rPr lang="en-GB" smtClean="0"/>
              <a:pPr/>
              <a:t>11</a:t>
            </a:fld>
            <a:endParaRPr lang="en-GB"/>
          </a:p>
        </p:txBody>
      </p:sp>
    </p:spTree>
    <p:extLst>
      <p:ext uri="{BB962C8B-B14F-4D97-AF65-F5344CB8AC3E}">
        <p14:creationId xmlns:p14="http://schemas.microsoft.com/office/powerpoint/2010/main" val="2695654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F5570-C76C-4ED8-8CF9-9F9272502F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96E249A-C5FE-4A1F-9236-C8C782F00B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7FC8941-1971-4FD5-B095-AAF30B64AE21}"/>
              </a:ext>
            </a:extLst>
          </p:cNvPr>
          <p:cNvSpPr>
            <a:spLocks noGrp="1"/>
          </p:cNvSpPr>
          <p:nvPr>
            <p:ph type="dt" sz="half" idx="10"/>
          </p:nvPr>
        </p:nvSpPr>
        <p:spPr/>
        <p:txBody>
          <a:bodyPr/>
          <a:lstStyle/>
          <a:p>
            <a:fld id="{05BCFAA7-131E-4695-9570-64FC6C98CC34}" type="datetimeFigureOut">
              <a:rPr lang="en-GB" smtClean="0"/>
              <a:t>03/11/2022</a:t>
            </a:fld>
            <a:endParaRPr lang="en-GB"/>
          </a:p>
        </p:txBody>
      </p:sp>
      <p:sp>
        <p:nvSpPr>
          <p:cNvPr id="5" name="Footer Placeholder 4">
            <a:extLst>
              <a:ext uri="{FF2B5EF4-FFF2-40B4-BE49-F238E27FC236}">
                <a16:creationId xmlns:a16="http://schemas.microsoft.com/office/drawing/2014/main" id="{9DAF2572-2175-43D0-B394-99D6F8C705C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ACC0CA-EACA-4970-A58C-712F482C3877}"/>
              </a:ext>
            </a:extLst>
          </p:cNvPr>
          <p:cNvSpPr>
            <a:spLocks noGrp="1"/>
          </p:cNvSpPr>
          <p:nvPr>
            <p:ph type="sldNum" sz="quarter" idx="12"/>
          </p:nvPr>
        </p:nvSpPr>
        <p:spPr/>
        <p:txBody>
          <a:bodyPr/>
          <a:lstStyle/>
          <a:p>
            <a:fld id="{5F001648-471F-4A3F-B2FB-34CE518E81E5}" type="slidenum">
              <a:rPr lang="en-GB" smtClean="0"/>
              <a:t>‹#›</a:t>
            </a:fld>
            <a:endParaRPr lang="en-GB"/>
          </a:p>
        </p:txBody>
      </p:sp>
    </p:spTree>
    <p:extLst>
      <p:ext uri="{BB962C8B-B14F-4D97-AF65-F5344CB8AC3E}">
        <p14:creationId xmlns:p14="http://schemas.microsoft.com/office/powerpoint/2010/main" val="378059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469EF-045B-48C9-93C4-F83FDF35A05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CEE067A-8652-4BF6-B597-C4C1300B92A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CD14C20-3BDE-4304-897D-CCFDED66C31C}"/>
              </a:ext>
            </a:extLst>
          </p:cNvPr>
          <p:cNvSpPr>
            <a:spLocks noGrp="1"/>
          </p:cNvSpPr>
          <p:nvPr>
            <p:ph type="dt" sz="half" idx="10"/>
          </p:nvPr>
        </p:nvSpPr>
        <p:spPr/>
        <p:txBody>
          <a:bodyPr/>
          <a:lstStyle/>
          <a:p>
            <a:fld id="{05BCFAA7-131E-4695-9570-64FC6C98CC34}" type="datetimeFigureOut">
              <a:rPr lang="en-GB" smtClean="0"/>
              <a:t>03/11/2022</a:t>
            </a:fld>
            <a:endParaRPr lang="en-GB"/>
          </a:p>
        </p:txBody>
      </p:sp>
      <p:sp>
        <p:nvSpPr>
          <p:cNvPr id="5" name="Footer Placeholder 4">
            <a:extLst>
              <a:ext uri="{FF2B5EF4-FFF2-40B4-BE49-F238E27FC236}">
                <a16:creationId xmlns:a16="http://schemas.microsoft.com/office/drawing/2014/main" id="{704080C4-2B43-472A-B7E9-D1CABC60D7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4AA0537-D509-4A6F-9799-301CC36485F5}"/>
              </a:ext>
            </a:extLst>
          </p:cNvPr>
          <p:cNvSpPr>
            <a:spLocks noGrp="1"/>
          </p:cNvSpPr>
          <p:nvPr>
            <p:ph type="sldNum" sz="quarter" idx="12"/>
          </p:nvPr>
        </p:nvSpPr>
        <p:spPr/>
        <p:txBody>
          <a:bodyPr/>
          <a:lstStyle/>
          <a:p>
            <a:fld id="{5F001648-471F-4A3F-B2FB-34CE518E81E5}" type="slidenum">
              <a:rPr lang="en-GB" smtClean="0"/>
              <a:t>‹#›</a:t>
            </a:fld>
            <a:endParaRPr lang="en-GB"/>
          </a:p>
        </p:txBody>
      </p:sp>
    </p:spTree>
    <p:extLst>
      <p:ext uri="{BB962C8B-B14F-4D97-AF65-F5344CB8AC3E}">
        <p14:creationId xmlns:p14="http://schemas.microsoft.com/office/powerpoint/2010/main" val="3962764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4ED001-1CBA-413A-A470-66AD37CFB47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63009FC-541A-4F87-AC9D-43E997E72FD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91FA9E-1B3C-42DF-9474-14AE0D262622}"/>
              </a:ext>
            </a:extLst>
          </p:cNvPr>
          <p:cNvSpPr>
            <a:spLocks noGrp="1"/>
          </p:cNvSpPr>
          <p:nvPr>
            <p:ph type="dt" sz="half" idx="10"/>
          </p:nvPr>
        </p:nvSpPr>
        <p:spPr/>
        <p:txBody>
          <a:bodyPr/>
          <a:lstStyle/>
          <a:p>
            <a:fld id="{05BCFAA7-131E-4695-9570-64FC6C98CC34}" type="datetimeFigureOut">
              <a:rPr lang="en-GB" smtClean="0"/>
              <a:t>03/11/2022</a:t>
            </a:fld>
            <a:endParaRPr lang="en-GB"/>
          </a:p>
        </p:txBody>
      </p:sp>
      <p:sp>
        <p:nvSpPr>
          <p:cNvPr id="5" name="Footer Placeholder 4">
            <a:extLst>
              <a:ext uri="{FF2B5EF4-FFF2-40B4-BE49-F238E27FC236}">
                <a16:creationId xmlns:a16="http://schemas.microsoft.com/office/drawing/2014/main" id="{B92A2C85-9F8C-48D7-AADB-74C3578107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E6E67C2-1958-4916-8011-087A96828C61}"/>
              </a:ext>
            </a:extLst>
          </p:cNvPr>
          <p:cNvSpPr>
            <a:spLocks noGrp="1"/>
          </p:cNvSpPr>
          <p:nvPr>
            <p:ph type="sldNum" sz="quarter" idx="12"/>
          </p:nvPr>
        </p:nvSpPr>
        <p:spPr/>
        <p:txBody>
          <a:bodyPr/>
          <a:lstStyle/>
          <a:p>
            <a:fld id="{5F001648-471F-4A3F-B2FB-34CE518E81E5}" type="slidenum">
              <a:rPr lang="en-GB" smtClean="0"/>
              <a:t>‹#›</a:t>
            </a:fld>
            <a:endParaRPr lang="en-GB"/>
          </a:p>
        </p:txBody>
      </p:sp>
    </p:spTree>
    <p:extLst>
      <p:ext uri="{BB962C8B-B14F-4D97-AF65-F5344CB8AC3E}">
        <p14:creationId xmlns:p14="http://schemas.microsoft.com/office/powerpoint/2010/main" val="1555734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334434" y="274638"/>
            <a:ext cx="8718551" cy="889972"/>
          </a:xfrm>
        </p:spPr>
        <p:txBody>
          <a:bodyPr/>
          <a:lstStyle/>
          <a:p>
            <a:r>
              <a:rPr lang="en-US"/>
              <a:t>Click to edit Master title style</a:t>
            </a:r>
            <a:endParaRPr lang="en-GB"/>
          </a:p>
        </p:txBody>
      </p:sp>
      <p:sp>
        <p:nvSpPr>
          <p:cNvPr id="6" name="Date Placeholder 5"/>
          <p:cNvSpPr>
            <a:spLocks noGrp="1"/>
          </p:cNvSpPr>
          <p:nvPr>
            <p:ph type="dt" sz="half" idx="10"/>
          </p:nvPr>
        </p:nvSpPr>
        <p:spPr/>
        <p:txBody>
          <a:bodyPr/>
          <a:lstStyle/>
          <a:p>
            <a:fld id="{307368F5-E43E-7644-B2C0-CD46918E1917}" type="datetime4">
              <a:rPr lang="en-GB" smtClean="0"/>
              <a:t>03 November 2022</a:t>
            </a:fld>
            <a:endParaRPr lang="en-GB"/>
          </a:p>
        </p:txBody>
      </p:sp>
      <p:sp>
        <p:nvSpPr>
          <p:cNvPr id="7" name="Footer Placeholder 6"/>
          <p:cNvSpPr>
            <a:spLocks noGrp="1"/>
          </p:cNvSpPr>
          <p:nvPr>
            <p:ph type="ftr" sz="quarter" idx="11"/>
          </p:nvPr>
        </p:nvSpPr>
        <p:spPr/>
        <p:txBody>
          <a:bodyPr/>
          <a:lstStyle/>
          <a:p>
            <a:r>
              <a:rPr lang="en-GB"/>
              <a:t>Insert Confidentiality Level in slide footer </a:t>
            </a:r>
          </a:p>
        </p:txBody>
      </p:sp>
      <p:sp>
        <p:nvSpPr>
          <p:cNvPr id="8" name="Slide Number Placeholder 7"/>
          <p:cNvSpPr>
            <a:spLocks noGrp="1"/>
          </p:cNvSpPr>
          <p:nvPr>
            <p:ph type="sldNum" sz="quarter" idx="12"/>
          </p:nvPr>
        </p:nvSpPr>
        <p:spPr/>
        <p:txBody>
          <a:bodyPr/>
          <a:lstStyle/>
          <a:p>
            <a:fld id="{72A83A2B-3358-44F8-83A0-4598795D8FB5}" type="slidenum">
              <a:rPr lang="en-GB" smtClean="0"/>
              <a:pPr/>
              <a:t>‹#›</a:t>
            </a:fld>
            <a:endParaRPr lang="en-GB"/>
          </a:p>
        </p:txBody>
      </p:sp>
      <p:sp>
        <p:nvSpPr>
          <p:cNvPr id="10" name="Content Placeholder 9"/>
          <p:cNvSpPr>
            <a:spLocks noGrp="1"/>
          </p:cNvSpPr>
          <p:nvPr>
            <p:ph sz="quarter" idx="13"/>
          </p:nvPr>
        </p:nvSpPr>
        <p:spPr>
          <a:xfrm>
            <a:off x="334434" y="1164610"/>
            <a:ext cx="11523133" cy="48043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95138030"/>
      </p:ext>
    </p:extLst>
  </p:cSld>
  <p:clrMapOvr>
    <a:masterClrMapping/>
  </p:clrMapOvr>
  <p:extLst mod="1">
    <p:ext uri="{DCECCB84-F9BA-43D5-87BE-67443E8EF086}">
      <p15:sldGuideLst xmlns:p15="http://schemas.microsoft.com/office/powerpoint/2012/main">
        <p15:guide id="1" pos="427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334434" y="274638"/>
            <a:ext cx="8718551" cy="889972"/>
          </a:xfrm>
        </p:spPr>
        <p:txBody>
          <a:bodyPr/>
          <a:lstStyle/>
          <a:p>
            <a:r>
              <a:rPr lang="en-US"/>
              <a:t>Click to edit Master title style</a:t>
            </a:r>
            <a:endParaRPr lang="en-GB"/>
          </a:p>
        </p:txBody>
      </p:sp>
      <p:sp>
        <p:nvSpPr>
          <p:cNvPr id="6" name="Date Placeholder 5"/>
          <p:cNvSpPr>
            <a:spLocks noGrp="1"/>
          </p:cNvSpPr>
          <p:nvPr>
            <p:ph type="dt" sz="half" idx="10"/>
          </p:nvPr>
        </p:nvSpPr>
        <p:spPr/>
        <p:txBody>
          <a:bodyPr/>
          <a:lstStyle/>
          <a:p>
            <a:fld id="{307368F5-E43E-7644-B2C0-CD46918E1917}" type="datetime4">
              <a:rPr lang="en-GB" smtClean="0"/>
              <a:t>03 November 2022</a:t>
            </a:fld>
            <a:endParaRPr lang="en-GB"/>
          </a:p>
        </p:txBody>
      </p:sp>
      <p:sp>
        <p:nvSpPr>
          <p:cNvPr id="7" name="Footer Placeholder 6"/>
          <p:cNvSpPr>
            <a:spLocks noGrp="1"/>
          </p:cNvSpPr>
          <p:nvPr>
            <p:ph type="ftr" sz="quarter" idx="11"/>
          </p:nvPr>
        </p:nvSpPr>
        <p:spPr/>
        <p:txBody>
          <a:bodyPr/>
          <a:lstStyle/>
          <a:p>
            <a:r>
              <a:rPr lang="en-GB"/>
              <a:t>Insert Confidentiality Level in slide footer </a:t>
            </a:r>
          </a:p>
        </p:txBody>
      </p:sp>
      <p:sp>
        <p:nvSpPr>
          <p:cNvPr id="8" name="Slide Number Placeholder 7"/>
          <p:cNvSpPr>
            <a:spLocks noGrp="1"/>
          </p:cNvSpPr>
          <p:nvPr>
            <p:ph type="sldNum" sz="quarter" idx="12"/>
          </p:nvPr>
        </p:nvSpPr>
        <p:spPr/>
        <p:txBody>
          <a:bodyPr/>
          <a:lstStyle/>
          <a:p>
            <a:fld id="{72A83A2B-3358-44F8-83A0-4598795D8FB5}" type="slidenum">
              <a:rPr lang="en-GB" smtClean="0"/>
              <a:pPr/>
              <a:t>‹#›</a:t>
            </a:fld>
            <a:endParaRPr lang="en-GB"/>
          </a:p>
        </p:txBody>
      </p:sp>
      <p:sp>
        <p:nvSpPr>
          <p:cNvPr id="10" name="Content Placeholder 9"/>
          <p:cNvSpPr>
            <a:spLocks noGrp="1"/>
          </p:cNvSpPr>
          <p:nvPr>
            <p:ph sz="quarter" idx="13"/>
          </p:nvPr>
        </p:nvSpPr>
        <p:spPr>
          <a:xfrm>
            <a:off x="334434" y="1164610"/>
            <a:ext cx="11523133" cy="48043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86750969"/>
      </p:ext>
    </p:extLst>
  </p:cSld>
  <p:clrMapOvr>
    <a:masterClrMapping/>
  </p:clrMapOvr>
  <p:extLst mod="1">
    <p:ext uri="{DCECCB84-F9BA-43D5-87BE-67443E8EF086}">
      <p15:sldGuideLst xmlns:p15="http://schemas.microsoft.com/office/powerpoint/2012/main">
        <p15:guide id="1" pos="427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334434" y="274638"/>
            <a:ext cx="8718551" cy="889972"/>
          </a:xfrm>
        </p:spPr>
        <p:txBody>
          <a:bodyPr/>
          <a:lstStyle/>
          <a:p>
            <a:r>
              <a:rPr lang="en-US"/>
              <a:t>Click to edit Master title style</a:t>
            </a:r>
            <a:endParaRPr lang="en-GB"/>
          </a:p>
        </p:txBody>
      </p:sp>
      <p:sp>
        <p:nvSpPr>
          <p:cNvPr id="6" name="Date Placeholder 5"/>
          <p:cNvSpPr>
            <a:spLocks noGrp="1"/>
          </p:cNvSpPr>
          <p:nvPr>
            <p:ph type="dt" sz="half" idx="10"/>
          </p:nvPr>
        </p:nvSpPr>
        <p:spPr/>
        <p:txBody>
          <a:bodyPr/>
          <a:lstStyle/>
          <a:p>
            <a:fld id="{307368F5-E43E-7644-B2C0-CD46918E1917}" type="datetime4">
              <a:rPr lang="en-GB" smtClean="0"/>
              <a:t>03 November 2022</a:t>
            </a:fld>
            <a:endParaRPr lang="en-GB"/>
          </a:p>
        </p:txBody>
      </p:sp>
      <p:sp>
        <p:nvSpPr>
          <p:cNvPr id="7" name="Footer Placeholder 6"/>
          <p:cNvSpPr>
            <a:spLocks noGrp="1"/>
          </p:cNvSpPr>
          <p:nvPr>
            <p:ph type="ftr" sz="quarter" idx="11"/>
          </p:nvPr>
        </p:nvSpPr>
        <p:spPr/>
        <p:txBody>
          <a:bodyPr/>
          <a:lstStyle/>
          <a:p>
            <a:r>
              <a:rPr lang="en-GB"/>
              <a:t>Insert Confidentiality Level in slide footer </a:t>
            </a:r>
          </a:p>
        </p:txBody>
      </p:sp>
      <p:sp>
        <p:nvSpPr>
          <p:cNvPr id="8" name="Slide Number Placeholder 7"/>
          <p:cNvSpPr>
            <a:spLocks noGrp="1"/>
          </p:cNvSpPr>
          <p:nvPr>
            <p:ph type="sldNum" sz="quarter" idx="12"/>
          </p:nvPr>
        </p:nvSpPr>
        <p:spPr/>
        <p:txBody>
          <a:bodyPr/>
          <a:lstStyle/>
          <a:p>
            <a:fld id="{72A83A2B-3358-44F8-83A0-4598795D8FB5}" type="slidenum">
              <a:rPr lang="en-GB" smtClean="0"/>
              <a:pPr/>
              <a:t>‹#›</a:t>
            </a:fld>
            <a:endParaRPr lang="en-GB"/>
          </a:p>
        </p:txBody>
      </p:sp>
      <p:sp>
        <p:nvSpPr>
          <p:cNvPr id="10" name="Content Placeholder 9"/>
          <p:cNvSpPr>
            <a:spLocks noGrp="1"/>
          </p:cNvSpPr>
          <p:nvPr>
            <p:ph sz="quarter" idx="13"/>
          </p:nvPr>
        </p:nvSpPr>
        <p:spPr>
          <a:xfrm>
            <a:off x="334434" y="1164610"/>
            <a:ext cx="11523133" cy="48043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39214728"/>
      </p:ext>
    </p:extLst>
  </p:cSld>
  <p:clrMapOvr>
    <a:masterClrMapping/>
  </p:clrMapOvr>
  <p:extLst mod="1">
    <p:ext uri="{DCECCB84-F9BA-43D5-87BE-67443E8EF086}">
      <p15:sldGuideLst xmlns:p15="http://schemas.microsoft.com/office/powerpoint/2012/main">
        <p15:guide id="1" pos="427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Business 04">
    <p:bg>
      <p:bgPr>
        <a:solidFill>
          <a:schemeClr val="bg1">
            <a:lumMod val="95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29464C-F365-4D4E-8D49-EE3149C1625B}"/>
              </a:ext>
            </a:extLst>
          </p:cNvPr>
          <p:cNvPicPr>
            <a:picLocks noChangeAspect="1"/>
          </p:cNvPicPr>
          <p:nvPr userDrawn="1"/>
        </p:nvPicPr>
        <p:blipFill>
          <a:blip r:embed="rId2"/>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2E890F5E-F705-DE4C-BE0B-FD9E227B2D29}"/>
              </a:ext>
            </a:extLst>
          </p:cNvPr>
          <p:cNvSpPr/>
          <p:nvPr userDrawn="1"/>
        </p:nvSpPr>
        <p:spPr>
          <a:xfrm>
            <a:off x="0" y="0"/>
            <a:ext cx="12192000" cy="6858000"/>
          </a:xfrm>
          <a:prstGeom prst="rect">
            <a:avLst/>
          </a:prstGeom>
          <a:gradFill flip="none" rotWithShape="1">
            <a:gsLst>
              <a:gs pos="0">
                <a:schemeClr val="tx1">
                  <a:alpha val="60000"/>
                </a:schemeClr>
              </a:gs>
              <a:gs pos="29000">
                <a:schemeClr val="tx1">
                  <a:alpha val="0"/>
                </a:schemeClr>
              </a:gs>
            </a:gsLst>
            <a:lin ang="4200000" scaled="0"/>
            <a:tileRect/>
          </a:gra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8467" tIns="8467" rIns="8467" bIns="8467" numCol="1" spcCol="1270" rtlCol="0" anchor="ctr" anchorCtr="0">
            <a:noAutofit/>
          </a:bodyPr>
          <a:lstStyle/>
          <a:p>
            <a:pPr algn="ctr" defTabSz="592652">
              <a:lnSpc>
                <a:spcPct val="90000"/>
              </a:lnSpc>
              <a:spcBef>
                <a:spcPct val="0"/>
              </a:spcBef>
              <a:spcAft>
                <a:spcPct val="35000"/>
              </a:spcAft>
            </a:pPr>
            <a:endParaRPr lang="en-US" sz="1333" kern="1200">
              <a:solidFill>
                <a:srgbClr val="34342B"/>
              </a:solidFill>
              <a:latin typeface="Vodafone Rg" pitchFamily="34" charset="0"/>
              <a:ea typeface="+mn-ea"/>
              <a:cs typeface="+mn-cs"/>
            </a:endParaRPr>
          </a:p>
        </p:txBody>
      </p:sp>
      <p:sp>
        <p:nvSpPr>
          <p:cNvPr id="2" name="Title 1"/>
          <p:cNvSpPr>
            <a:spLocks noGrp="1"/>
          </p:cNvSpPr>
          <p:nvPr userDrawn="1">
            <p:ph type="ctrTitle"/>
          </p:nvPr>
        </p:nvSpPr>
        <p:spPr>
          <a:xfrm>
            <a:off x="334433" y="380276"/>
            <a:ext cx="5617633" cy="961691"/>
          </a:xfrm>
        </p:spPr>
        <p:txBody>
          <a:bodyPr anchor="t" anchorCtr="0">
            <a:noAutofit/>
          </a:bodyPr>
          <a:lstStyle>
            <a:lvl1pPr algn="l">
              <a:lnSpc>
                <a:spcPct val="85000"/>
              </a:lnSpc>
              <a:defRPr sz="3467" b="1" i="0">
                <a:solidFill>
                  <a:schemeClr val="bg1"/>
                </a:solidFill>
                <a:latin typeface="Vodafone Rg"/>
                <a:cs typeface="Vodafone Rg"/>
              </a:defRPr>
            </a:lvl1pPr>
          </a:lstStyle>
          <a:p>
            <a:r>
              <a:rPr lang="en-US"/>
              <a:t>Click to edit Master title style</a:t>
            </a:r>
            <a:endParaRPr lang="en-GB"/>
          </a:p>
        </p:txBody>
      </p:sp>
      <p:sp>
        <p:nvSpPr>
          <p:cNvPr id="3" name="Subtitle 2"/>
          <p:cNvSpPr>
            <a:spLocks noGrp="1"/>
          </p:cNvSpPr>
          <p:nvPr userDrawn="1">
            <p:ph type="subTitle" idx="1"/>
          </p:nvPr>
        </p:nvSpPr>
        <p:spPr>
          <a:xfrm>
            <a:off x="334433" y="1579235"/>
            <a:ext cx="2783840" cy="910516"/>
          </a:xfrm>
        </p:spPr>
        <p:txBody>
          <a:bodyPr anchor="t" anchorCtr="0">
            <a:noAutofit/>
          </a:bodyPr>
          <a:lstStyle>
            <a:lvl1pPr marL="0" indent="0" algn="l">
              <a:lnSpc>
                <a:spcPct val="90000"/>
              </a:lnSpc>
              <a:spcAft>
                <a:spcPts val="0"/>
              </a:spcAft>
              <a:buNone/>
              <a:defRPr sz="2133">
                <a:solidFill>
                  <a:schemeClr val="bg1"/>
                </a:solidFill>
                <a:latin typeface="Vodafone Lt" panose="020B060604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Footer Placeholder 3"/>
          <p:cNvSpPr>
            <a:spLocks noGrp="1"/>
          </p:cNvSpPr>
          <p:nvPr userDrawn="1">
            <p:ph type="ftr" sz="quarter" idx="10"/>
          </p:nvPr>
        </p:nvSpPr>
        <p:spPr/>
        <p:txBody>
          <a:bodyPr/>
          <a:lstStyle>
            <a:lvl1pPr>
              <a:defRPr>
                <a:solidFill>
                  <a:schemeClr val="bg1"/>
                </a:solidFill>
              </a:defRPr>
            </a:lvl1pPr>
          </a:lstStyle>
          <a:p>
            <a:r>
              <a:rPr lang="en-GB"/>
              <a:t>Insert Confidentiality Level in slide footer </a:t>
            </a:r>
          </a:p>
        </p:txBody>
      </p:sp>
      <p:pic>
        <p:nvPicPr>
          <p:cNvPr id="8" name="Picture 7">
            <a:extLst>
              <a:ext uri="{FF2B5EF4-FFF2-40B4-BE49-F238E27FC236}">
                <a16:creationId xmlns:a16="http://schemas.microsoft.com/office/drawing/2014/main" id="{5D2A0B60-7AF1-BA4F-8956-31372DACF9B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73566" y="6062988"/>
            <a:ext cx="1584001" cy="528000"/>
          </a:xfrm>
          <a:prstGeom prst="rect">
            <a:avLst/>
          </a:prstGeom>
        </p:spPr>
      </p:pic>
    </p:spTree>
    <p:extLst>
      <p:ext uri="{BB962C8B-B14F-4D97-AF65-F5344CB8AC3E}">
        <p14:creationId xmlns:p14="http://schemas.microsoft.com/office/powerpoint/2010/main" val="917631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Business 06">
    <p:bg>
      <p:bgPr>
        <a:solidFill>
          <a:schemeClr val="bg1">
            <a:lumMod val="95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29464C-F365-4D4E-8D49-EE3149C1625B}"/>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userDrawn="1">
            <p:ph type="ctrTitle"/>
          </p:nvPr>
        </p:nvSpPr>
        <p:spPr>
          <a:xfrm>
            <a:off x="334433" y="380276"/>
            <a:ext cx="5617633" cy="961691"/>
          </a:xfrm>
        </p:spPr>
        <p:txBody>
          <a:bodyPr anchor="t" anchorCtr="0">
            <a:noAutofit/>
          </a:bodyPr>
          <a:lstStyle>
            <a:lvl1pPr algn="l">
              <a:lnSpc>
                <a:spcPct val="85000"/>
              </a:lnSpc>
              <a:defRPr sz="3467" b="1" i="0">
                <a:solidFill>
                  <a:schemeClr val="bg1"/>
                </a:solidFill>
                <a:latin typeface="Vodafone Rg"/>
                <a:cs typeface="Vodafone Rg"/>
              </a:defRPr>
            </a:lvl1pPr>
          </a:lstStyle>
          <a:p>
            <a:r>
              <a:rPr lang="en-US"/>
              <a:t>Click to edit Master title style</a:t>
            </a:r>
            <a:endParaRPr lang="en-GB"/>
          </a:p>
        </p:txBody>
      </p:sp>
      <p:sp>
        <p:nvSpPr>
          <p:cNvPr id="3" name="Subtitle 2"/>
          <p:cNvSpPr>
            <a:spLocks noGrp="1"/>
          </p:cNvSpPr>
          <p:nvPr userDrawn="1">
            <p:ph type="subTitle" idx="1"/>
          </p:nvPr>
        </p:nvSpPr>
        <p:spPr>
          <a:xfrm>
            <a:off x="334433" y="1579235"/>
            <a:ext cx="2783840" cy="910516"/>
          </a:xfrm>
        </p:spPr>
        <p:txBody>
          <a:bodyPr anchor="t" anchorCtr="0">
            <a:noAutofit/>
          </a:bodyPr>
          <a:lstStyle>
            <a:lvl1pPr marL="0" indent="0" algn="l">
              <a:lnSpc>
                <a:spcPct val="90000"/>
              </a:lnSpc>
              <a:spcAft>
                <a:spcPts val="0"/>
              </a:spcAft>
              <a:buNone/>
              <a:defRPr sz="2133">
                <a:solidFill>
                  <a:schemeClr val="bg1"/>
                </a:solidFill>
                <a:latin typeface="Vodafone Lt" panose="020B060604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Footer Placeholder 3"/>
          <p:cNvSpPr>
            <a:spLocks noGrp="1"/>
          </p:cNvSpPr>
          <p:nvPr userDrawn="1">
            <p:ph type="ftr" sz="quarter" idx="10"/>
          </p:nvPr>
        </p:nvSpPr>
        <p:spPr/>
        <p:txBody>
          <a:bodyPr/>
          <a:lstStyle>
            <a:lvl1pPr>
              <a:defRPr>
                <a:solidFill>
                  <a:schemeClr val="bg1"/>
                </a:solidFill>
              </a:defRPr>
            </a:lvl1pPr>
          </a:lstStyle>
          <a:p>
            <a:r>
              <a:rPr lang="en-GB"/>
              <a:t>Insert Confidentiality Level in slide footer </a:t>
            </a:r>
          </a:p>
        </p:txBody>
      </p:sp>
      <p:pic>
        <p:nvPicPr>
          <p:cNvPr id="7" name="Picture 6">
            <a:extLst>
              <a:ext uri="{FF2B5EF4-FFF2-40B4-BE49-F238E27FC236}">
                <a16:creationId xmlns:a16="http://schemas.microsoft.com/office/drawing/2014/main" id="{81986AE0-2FF5-F543-BD39-1EAF6417ACD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73566" y="6062988"/>
            <a:ext cx="1584001" cy="528000"/>
          </a:xfrm>
          <a:prstGeom prst="rect">
            <a:avLst/>
          </a:prstGeom>
        </p:spPr>
      </p:pic>
    </p:spTree>
    <p:extLst>
      <p:ext uri="{BB962C8B-B14F-4D97-AF65-F5344CB8AC3E}">
        <p14:creationId xmlns:p14="http://schemas.microsoft.com/office/powerpoint/2010/main" val="40427309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Business 07">
    <p:bg>
      <p:bgPr>
        <a:solidFill>
          <a:schemeClr val="bg1">
            <a:lumMod val="95000"/>
          </a:schemeClr>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2B661B3-6C70-2545-B622-D504D80B26CC}"/>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userDrawn="1">
            <p:ph type="ctrTitle"/>
          </p:nvPr>
        </p:nvSpPr>
        <p:spPr>
          <a:xfrm>
            <a:off x="334433" y="380276"/>
            <a:ext cx="5617633" cy="961691"/>
          </a:xfrm>
        </p:spPr>
        <p:txBody>
          <a:bodyPr anchor="t" anchorCtr="0">
            <a:noAutofit/>
          </a:bodyPr>
          <a:lstStyle>
            <a:lvl1pPr algn="l">
              <a:lnSpc>
                <a:spcPct val="85000"/>
              </a:lnSpc>
              <a:defRPr sz="3467" b="1" i="0">
                <a:solidFill>
                  <a:schemeClr val="bg1"/>
                </a:solidFill>
                <a:latin typeface="Vodafone Rg"/>
                <a:cs typeface="Vodafone Rg"/>
              </a:defRPr>
            </a:lvl1pPr>
          </a:lstStyle>
          <a:p>
            <a:r>
              <a:rPr lang="en-US"/>
              <a:t>Click to edit Master title style</a:t>
            </a:r>
            <a:endParaRPr lang="en-GB"/>
          </a:p>
        </p:txBody>
      </p:sp>
      <p:sp>
        <p:nvSpPr>
          <p:cNvPr id="3" name="Subtitle 2"/>
          <p:cNvSpPr>
            <a:spLocks noGrp="1"/>
          </p:cNvSpPr>
          <p:nvPr userDrawn="1">
            <p:ph type="subTitle" idx="1"/>
          </p:nvPr>
        </p:nvSpPr>
        <p:spPr>
          <a:xfrm>
            <a:off x="334432" y="1579201"/>
            <a:ext cx="2783840" cy="910516"/>
          </a:xfrm>
        </p:spPr>
        <p:txBody>
          <a:bodyPr anchor="t" anchorCtr="0">
            <a:noAutofit/>
          </a:bodyPr>
          <a:lstStyle>
            <a:lvl1pPr marL="0" indent="0" algn="l">
              <a:lnSpc>
                <a:spcPct val="90000"/>
              </a:lnSpc>
              <a:spcAft>
                <a:spcPts val="0"/>
              </a:spcAft>
              <a:buNone/>
              <a:defRPr sz="2133">
                <a:solidFill>
                  <a:schemeClr val="bg1"/>
                </a:solidFill>
                <a:latin typeface="Vodafone Lt" panose="020B060604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Footer Placeholder 3"/>
          <p:cNvSpPr>
            <a:spLocks noGrp="1"/>
          </p:cNvSpPr>
          <p:nvPr userDrawn="1">
            <p:ph type="ftr" sz="quarter" idx="10"/>
          </p:nvPr>
        </p:nvSpPr>
        <p:spPr/>
        <p:txBody>
          <a:bodyPr/>
          <a:lstStyle>
            <a:lvl1pPr>
              <a:defRPr>
                <a:solidFill>
                  <a:schemeClr val="bg1"/>
                </a:solidFill>
              </a:defRPr>
            </a:lvl1pPr>
          </a:lstStyle>
          <a:p>
            <a:r>
              <a:rPr lang="en-GB"/>
              <a:t>Insert Confidentiality Level in slide footer </a:t>
            </a:r>
          </a:p>
        </p:txBody>
      </p:sp>
      <p:pic>
        <p:nvPicPr>
          <p:cNvPr id="7" name="Picture 6">
            <a:extLst>
              <a:ext uri="{FF2B5EF4-FFF2-40B4-BE49-F238E27FC236}">
                <a16:creationId xmlns:a16="http://schemas.microsoft.com/office/drawing/2014/main" id="{689717F0-3483-804E-8F5B-17BF62D5238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73566" y="6062988"/>
            <a:ext cx="1584001" cy="528000"/>
          </a:xfrm>
          <a:prstGeom prst="rect">
            <a:avLst/>
          </a:prstGeom>
        </p:spPr>
      </p:pic>
    </p:spTree>
    <p:extLst>
      <p:ext uri="{BB962C8B-B14F-4D97-AF65-F5344CB8AC3E}">
        <p14:creationId xmlns:p14="http://schemas.microsoft.com/office/powerpoint/2010/main" val="41164723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Business 11">
    <p:bg>
      <p:bgPr>
        <a:solidFill>
          <a:schemeClr val="bg1">
            <a:lumMod val="95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87D46AA-0AD7-2C4C-AF6D-44841AA91A3A}"/>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userDrawn="1">
            <p:ph type="ctrTitle"/>
          </p:nvPr>
        </p:nvSpPr>
        <p:spPr>
          <a:xfrm>
            <a:off x="334433" y="380276"/>
            <a:ext cx="5617633" cy="961691"/>
          </a:xfrm>
        </p:spPr>
        <p:txBody>
          <a:bodyPr anchor="t" anchorCtr="0">
            <a:noAutofit/>
          </a:bodyPr>
          <a:lstStyle>
            <a:lvl1pPr algn="l">
              <a:lnSpc>
                <a:spcPct val="85000"/>
              </a:lnSpc>
              <a:defRPr sz="3467" b="1" i="0">
                <a:solidFill>
                  <a:schemeClr val="bg1"/>
                </a:solidFill>
                <a:latin typeface="Vodafone Rg"/>
                <a:cs typeface="Vodafone Rg"/>
              </a:defRPr>
            </a:lvl1pPr>
          </a:lstStyle>
          <a:p>
            <a:r>
              <a:rPr lang="en-US"/>
              <a:t>Click to edit Master title style</a:t>
            </a:r>
            <a:endParaRPr lang="en-GB"/>
          </a:p>
        </p:txBody>
      </p:sp>
      <p:sp>
        <p:nvSpPr>
          <p:cNvPr id="3" name="Subtitle 2"/>
          <p:cNvSpPr>
            <a:spLocks noGrp="1"/>
          </p:cNvSpPr>
          <p:nvPr userDrawn="1">
            <p:ph type="subTitle" idx="1"/>
          </p:nvPr>
        </p:nvSpPr>
        <p:spPr>
          <a:xfrm>
            <a:off x="334433" y="1579235"/>
            <a:ext cx="2783840" cy="910516"/>
          </a:xfrm>
        </p:spPr>
        <p:txBody>
          <a:bodyPr anchor="t" anchorCtr="0">
            <a:noAutofit/>
          </a:bodyPr>
          <a:lstStyle>
            <a:lvl1pPr marL="0" indent="0" algn="l">
              <a:lnSpc>
                <a:spcPct val="90000"/>
              </a:lnSpc>
              <a:spcAft>
                <a:spcPts val="0"/>
              </a:spcAft>
              <a:buNone/>
              <a:defRPr sz="2133">
                <a:solidFill>
                  <a:schemeClr val="bg1"/>
                </a:solidFill>
                <a:latin typeface="Vodafone Lt" panose="020B060604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Footer Placeholder 3"/>
          <p:cNvSpPr>
            <a:spLocks noGrp="1"/>
          </p:cNvSpPr>
          <p:nvPr userDrawn="1">
            <p:ph type="ftr" sz="quarter" idx="10"/>
          </p:nvPr>
        </p:nvSpPr>
        <p:spPr/>
        <p:txBody>
          <a:bodyPr/>
          <a:lstStyle>
            <a:lvl1pPr>
              <a:defRPr>
                <a:solidFill>
                  <a:schemeClr val="bg1"/>
                </a:solidFill>
              </a:defRPr>
            </a:lvl1pPr>
          </a:lstStyle>
          <a:p>
            <a:r>
              <a:rPr lang="en-GB"/>
              <a:t>Insert Confidentiality Level in slide footer </a:t>
            </a:r>
          </a:p>
        </p:txBody>
      </p:sp>
      <p:pic>
        <p:nvPicPr>
          <p:cNvPr id="7" name="Picture 6">
            <a:extLst>
              <a:ext uri="{FF2B5EF4-FFF2-40B4-BE49-F238E27FC236}">
                <a16:creationId xmlns:a16="http://schemas.microsoft.com/office/drawing/2014/main" id="{2BB7C215-C8A7-DD43-9738-A38B5E1696D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73566" y="6062988"/>
            <a:ext cx="1584001" cy="528000"/>
          </a:xfrm>
          <a:prstGeom prst="rect">
            <a:avLst/>
          </a:prstGeom>
        </p:spPr>
      </p:pic>
    </p:spTree>
    <p:extLst>
      <p:ext uri="{BB962C8B-B14F-4D97-AF65-F5344CB8AC3E}">
        <p14:creationId xmlns:p14="http://schemas.microsoft.com/office/powerpoint/2010/main" val="13694884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Business 12">
    <p:bg>
      <p:bgPr>
        <a:solidFill>
          <a:schemeClr val="bg1">
            <a:lumMod val="95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50D3BD-F983-4141-ADCC-8672B0696DC3}"/>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userDrawn="1">
            <p:ph type="ctrTitle"/>
          </p:nvPr>
        </p:nvSpPr>
        <p:spPr>
          <a:xfrm>
            <a:off x="334433" y="380276"/>
            <a:ext cx="5617633" cy="961691"/>
          </a:xfrm>
        </p:spPr>
        <p:txBody>
          <a:bodyPr anchor="t" anchorCtr="0">
            <a:noAutofit/>
          </a:bodyPr>
          <a:lstStyle>
            <a:lvl1pPr algn="l">
              <a:lnSpc>
                <a:spcPct val="85000"/>
              </a:lnSpc>
              <a:defRPr sz="3467" b="1" i="0">
                <a:solidFill>
                  <a:schemeClr val="bg1"/>
                </a:solidFill>
                <a:latin typeface="Vodafone Rg"/>
                <a:cs typeface="Vodafone Rg"/>
              </a:defRPr>
            </a:lvl1pPr>
          </a:lstStyle>
          <a:p>
            <a:r>
              <a:rPr lang="en-US"/>
              <a:t>Click to edit Master title style</a:t>
            </a:r>
            <a:endParaRPr lang="en-GB"/>
          </a:p>
        </p:txBody>
      </p:sp>
      <p:sp>
        <p:nvSpPr>
          <p:cNvPr id="3" name="Subtitle 2"/>
          <p:cNvSpPr>
            <a:spLocks noGrp="1"/>
          </p:cNvSpPr>
          <p:nvPr userDrawn="1">
            <p:ph type="subTitle" idx="1"/>
          </p:nvPr>
        </p:nvSpPr>
        <p:spPr>
          <a:xfrm>
            <a:off x="334432" y="1579201"/>
            <a:ext cx="2783840" cy="910516"/>
          </a:xfrm>
        </p:spPr>
        <p:txBody>
          <a:bodyPr anchor="t" anchorCtr="0">
            <a:noAutofit/>
          </a:bodyPr>
          <a:lstStyle>
            <a:lvl1pPr marL="0" indent="0" algn="l">
              <a:lnSpc>
                <a:spcPct val="90000"/>
              </a:lnSpc>
              <a:spcAft>
                <a:spcPts val="0"/>
              </a:spcAft>
              <a:buNone/>
              <a:defRPr sz="2133">
                <a:solidFill>
                  <a:schemeClr val="bg1"/>
                </a:solidFill>
                <a:latin typeface="Vodafone Lt" panose="020B060604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Footer Placeholder 3"/>
          <p:cNvSpPr>
            <a:spLocks noGrp="1"/>
          </p:cNvSpPr>
          <p:nvPr userDrawn="1">
            <p:ph type="ftr" sz="quarter" idx="10"/>
          </p:nvPr>
        </p:nvSpPr>
        <p:spPr/>
        <p:txBody>
          <a:bodyPr/>
          <a:lstStyle>
            <a:lvl1pPr>
              <a:defRPr>
                <a:solidFill>
                  <a:schemeClr val="bg1"/>
                </a:solidFill>
              </a:defRPr>
            </a:lvl1pPr>
          </a:lstStyle>
          <a:p>
            <a:r>
              <a:rPr lang="en-GB"/>
              <a:t>Insert Confidentiality Level in slide footer </a:t>
            </a:r>
          </a:p>
        </p:txBody>
      </p:sp>
      <p:pic>
        <p:nvPicPr>
          <p:cNvPr id="7" name="Picture 6">
            <a:extLst>
              <a:ext uri="{FF2B5EF4-FFF2-40B4-BE49-F238E27FC236}">
                <a16:creationId xmlns:a16="http://schemas.microsoft.com/office/drawing/2014/main" id="{D069DCB0-66C7-4F4D-8BCA-5C76F3CD8EA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73566" y="6062988"/>
            <a:ext cx="1584001" cy="528000"/>
          </a:xfrm>
          <a:prstGeom prst="rect">
            <a:avLst/>
          </a:prstGeom>
        </p:spPr>
      </p:pic>
    </p:spTree>
    <p:extLst>
      <p:ext uri="{BB962C8B-B14F-4D97-AF65-F5344CB8AC3E}">
        <p14:creationId xmlns:p14="http://schemas.microsoft.com/office/powerpoint/2010/main" val="3616323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174A5-7E95-43F2-A8FC-CCACDB1DF8D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E872E76-E33D-4B9F-A982-F5ABC00F7A8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C2D16A9-8A66-4B7C-97EA-3432267E2F37}"/>
              </a:ext>
            </a:extLst>
          </p:cNvPr>
          <p:cNvSpPr>
            <a:spLocks noGrp="1"/>
          </p:cNvSpPr>
          <p:nvPr>
            <p:ph type="dt" sz="half" idx="10"/>
          </p:nvPr>
        </p:nvSpPr>
        <p:spPr/>
        <p:txBody>
          <a:bodyPr/>
          <a:lstStyle/>
          <a:p>
            <a:fld id="{05BCFAA7-131E-4695-9570-64FC6C98CC34}" type="datetimeFigureOut">
              <a:rPr lang="en-GB" smtClean="0"/>
              <a:t>03/11/2022</a:t>
            </a:fld>
            <a:endParaRPr lang="en-GB"/>
          </a:p>
        </p:txBody>
      </p:sp>
      <p:sp>
        <p:nvSpPr>
          <p:cNvPr id="5" name="Footer Placeholder 4">
            <a:extLst>
              <a:ext uri="{FF2B5EF4-FFF2-40B4-BE49-F238E27FC236}">
                <a16:creationId xmlns:a16="http://schemas.microsoft.com/office/drawing/2014/main" id="{F46E449F-3E6D-466C-BB2A-E259456FD0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AA0D7A-35EC-41DC-95BA-6A57CFAB43CF}"/>
              </a:ext>
            </a:extLst>
          </p:cNvPr>
          <p:cNvSpPr>
            <a:spLocks noGrp="1"/>
          </p:cNvSpPr>
          <p:nvPr>
            <p:ph type="sldNum" sz="quarter" idx="12"/>
          </p:nvPr>
        </p:nvSpPr>
        <p:spPr/>
        <p:txBody>
          <a:bodyPr/>
          <a:lstStyle/>
          <a:p>
            <a:fld id="{5F001648-471F-4A3F-B2FB-34CE518E81E5}" type="slidenum">
              <a:rPr lang="en-GB" smtClean="0"/>
              <a:t>‹#›</a:t>
            </a:fld>
            <a:endParaRPr lang="en-GB"/>
          </a:p>
        </p:txBody>
      </p:sp>
    </p:spTree>
    <p:extLst>
      <p:ext uri="{BB962C8B-B14F-4D97-AF65-F5344CB8AC3E}">
        <p14:creationId xmlns:p14="http://schemas.microsoft.com/office/powerpoint/2010/main" val="12228890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Business 15">
    <p:bg>
      <p:bgPr>
        <a:solidFill>
          <a:schemeClr val="bg1">
            <a:lumMod val="95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773AFB8-ADE8-EB4A-B754-FD1C9F92B1E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userDrawn="1">
            <p:ph type="ctrTitle"/>
          </p:nvPr>
        </p:nvSpPr>
        <p:spPr>
          <a:xfrm>
            <a:off x="334433" y="380276"/>
            <a:ext cx="5617633" cy="961691"/>
          </a:xfrm>
        </p:spPr>
        <p:txBody>
          <a:bodyPr anchor="t" anchorCtr="0">
            <a:noAutofit/>
          </a:bodyPr>
          <a:lstStyle>
            <a:lvl1pPr algn="l">
              <a:lnSpc>
                <a:spcPct val="85000"/>
              </a:lnSpc>
              <a:defRPr sz="3467" b="1" i="0">
                <a:solidFill>
                  <a:schemeClr val="bg1"/>
                </a:solidFill>
                <a:latin typeface="Vodafone Rg"/>
                <a:cs typeface="Vodafone Rg"/>
              </a:defRPr>
            </a:lvl1pPr>
          </a:lstStyle>
          <a:p>
            <a:r>
              <a:rPr lang="en-US"/>
              <a:t>Click to edit Master title style</a:t>
            </a:r>
            <a:endParaRPr lang="en-GB"/>
          </a:p>
        </p:txBody>
      </p:sp>
      <p:sp>
        <p:nvSpPr>
          <p:cNvPr id="3" name="Subtitle 2"/>
          <p:cNvSpPr>
            <a:spLocks noGrp="1"/>
          </p:cNvSpPr>
          <p:nvPr userDrawn="1">
            <p:ph type="subTitle" idx="1"/>
          </p:nvPr>
        </p:nvSpPr>
        <p:spPr>
          <a:xfrm>
            <a:off x="334432" y="1579201"/>
            <a:ext cx="2783840" cy="910516"/>
          </a:xfrm>
        </p:spPr>
        <p:txBody>
          <a:bodyPr anchor="t" anchorCtr="0">
            <a:noAutofit/>
          </a:bodyPr>
          <a:lstStyle>
            <a:lvl1pPr marL="0" indent="0" algn="l">
              <a:lnSpc>
                <a:spcPct val="90000"/>
              </a:lnSpc>
              <a:spcAft>
                <a:spcPts val="0"/>
              </a:spcAft>
              <a:buNone/>
              <a:defRPr sz="2133">
                <a:solidFill>
                  <a:schemeClr val="bg1"/>
                </a:solidFill>
                <a:latin typeface="Vodafone Lt" panose="020B060604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Footer Placeholder 3"/>
          <p:cNvSpPr>
            <a:spLocks noGrp="1"/>
          </p:cNvSpPr>
          <p:nvPr userDrawn="1">
            <p:ph type="ftr" sz="quarter" idx="10"/>
          </p:nvPr>
        </p:nvSpPr>
        <p:spPr/>
        <p:txBody>
          <a:bodyPr/>
          <a:lstStyle>
            <a:lvl1pPr>
              <a:defRPr>
                <a:solidFill>
                  <a:schemeClr val="bg1"/>
                </a:solidFill>
              </a:defRPr>
            </a:lvl1pPr>
          </a:lstStyle>
          <a:p>
            <a:r>
              <a:rPr lang="en-GB"/>
              <a:t>Insert Confidentiality Level in slide footer </a:t>
            </a:r>
          </a:p>
        </p:txBody>
      </p:sp>
      <p:pic>
        <p:nvPicPr>
          <p:cNvPr id="7" name="Picture 6">
            <a:extLst>
              <a:ext uri="{FF2B5EF4-FFF2-40B4-BE49-F238E27FC236}">
                <a16:creationId xmlns:a16="http://schemas.microsoft.com/office/drawing/2014/main" id="{87FADDEE-29B0-F249-8E36-ED24227AABE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73566" y="6062988"/>
            <a:ext cx="1584001" cy="528000"/>
          </a:xfrm>
          <a:prstGeom prst="rect">
            <a:avLst/>
          </a:prstGeom>
        </p:spPr>
      </p:pic>
    </p:spTree>
    <p:extLst>
      <p:ext uri="{BB962C8B-B14F-4D97-AF65-F5344CB8AC3E}">
        <p14:creationId xmlns:p14="http://schemas.microsoft.com/office/powerpoint/2010/main" val="9802795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GRAD NUMBERED">
    <p:bg>
      <p:bgPr>
        <a:gradFill flip="none" rotWithShape="1">
          <a:gsLst>
            <a:gs pos="20000">
              <a:srgbClr val="820000"/>
            </a:gs>
            <a:gs pos="100000">
              <a:schemeClr val="accent1"/>
            </a:gs>
          </a:gsLst>
          <a:lin ang="198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35757" y="361112"/>
            <a:ext cx="5904176" cy="1315288"/>
          </a:xfrm>
        </p:spPr>
        <p:txBody>
          <a:bodyPr anchor="t" anchorCtr="0">
            <a:noAutofit/>
          </a:bodyPr>
          <a:lstStyle>
            <a:lvl1pPr>
              <a:lnSpc>
                <a:spcPct val="85000"/>
              </a:lnSpc>
              <a:defRPr sz="4800" b="1" cap="none" baseline="0">
                <a:solidFill>
                  <a:schemeClr val="bg1"/>
                </a:solidFill>
                <a:latin typeface="Vodafone Rg" pitchFamily="34" charset="0"/>
              </a:defRPr>
            </a:lvl1pPr>
          </a:lstStyle>
          <a:p>
            <a:r>
              <a:rPr lang="en-US"/>
              <a:t>Click to edit Master title style</a:t>
            </a:r>
            <a:endParaRPr lang="en-GB"/>
          </a:p>
        </p:txBody>
      </p:sp>
      <p:sp>
        <p:nvSpPr>
          <p:cNvPr id="8" name="Footer Placeholder 7"/>
          <p:cNvSpPr>
            <a:spLocks noGrp="1"/>
          </p:cNvSpPr>
          <p:nvPr>
            <p:ph type="ftr" sz="quarter" idx="10"/>
          </p:nvPr>
        </p:nvSpPr>
        <p:spPr/>
        <p:txBody>
          <a:bodyPr/>
          <a:lstStyle>
            <a:lvl1pPr>
              <a:defRPr>
                <a:solidFill>
                  <a:schemeClr val="bg1"/>
                </a:solidFill>
              </a:defRPr>
            </a:lvl1pPr>
          </a:lstStyle>
          <a:p>
            <a:r>
              <a:rPr lang="en-GB"/>
              <a:t>Insert Confidentiality Level in slide footer </a:t>
            </a:r>
          </a:p>
        </p:txBody>
      </p:sp>
      <p:sp>
        <p:nvSpPr>
          <p:cNvPr id="9" name="Slide Number Placeholder 8"/>
          <p:cNvSpPr>
            <a:spLocks noGrp="1"/>
          </p:cNvSpPr>
          <p:nvPr>
            <p:ph type="sldNum" sz="quarter" idx="11"/>
          </p:nvPr>
        </p:nvSpPr>
        <p:spPr/>
        <p:txBody>
          <a:bodyPr/>
          <a:lstStyle>
            <a:lvl1pPr>
              <a:defRPr>
                <a:solidFill>
                  <a:schemeClr val="bg1"/>
                </a:solidFill>
              </a:defRPr>
            </a:lvl1pPr>
          </a:lstStyle>
          <a:p>
            <a:fld id="{72A83A2B-3358-44F8-83A0-4598795D8FB5}" type="slidenum">
              <a:rPr lang="en-GB" smtClean="0"/>
              <a:pPr/>
              <a:t>‹#›</a:t>
            </a:fld>
            <a:endParaRPr lang="en-GB"/>
          </a:p>
        </p:txBody>
      </p:sp>
      <p:sp>
        <p:nvSpPr>
          <p:cNvPr id="3" name="Date Placeholder 2"/>
          <p:cNvSpPr>
            <a:spLocks noGrp="1"/>
          </p:cNvSpPr>
          <p:nvPr>
            <p:ph type="dt" sz="half" idx="12"/>
          </p:nvPr>
        </p:nvSpPr>
        <p:spPr/>
        <p:txBody>
          <a:bodyPr/>
          <a:lstStyle>
            <a:lvl1pPr>
              <a:defRPr>
                <a:solidFill>
                  <a:schemeClr val="bg1"/>
                </a:solidFill>
              </a:defRPr>
            </a:lvl1pPr>
          </a:lstStyle>
          <a:p>
            <a:fld id="{94BF2B5B-A0CD-B640-AD88-7E3A5F9BF4C6}" type="datetime4">
              <a:rPr lang="en-GB" smtClean="0"/>
              <a:t>03 November 2022</a:t>
            </a:fld>
            <a:endParaRPr lang="en-GB"/>
          </a:p>
        </p:txBody>
      </p:sp>
      <p:sp>
        <p:nvSpPr>
          <p:cNvPr id="7" name="Text Placeholder 6"/>
          <p:cNvSpPr>
            <a:spLocks noGrp="1"/>
          </p:cNvSpPr>
          <p:nvPr>
            <p:ph type="body" sz="quarter" idx="13" hasCustomPrompt="1"/>
          </p:nvPr>
        </p:nvSpPr>
        <p:spPr>
          <a:xfrm>
            <a:off x="335758" y="3756113"/>
            <a:ext cx="5484636" cy="2526687"/>
          </a:xfrm>
        </p:spPr>
        <p:txBody>
          <a:bodyPr/>
          <a:lstStyle>
            <a:lvl1pPr marL="16933" indent="0" algn="l" defTabSz="1219170" rtl="0" eaLnBrk="1" latinLnBrk="0" hangingPunct="1">
              <a:lnSpc>
                <a:spcPct val="100000"/>
              </a:lnSpc>
              <a:spcBef>
                <a:spcPts val="0"/>
              </a:spcBef>
              <a:spcAft>
                <a:spcPts val="0"/>
              </a:spcAft>
              <a:buNone/>
              <a:defRPr lang="en-US" sz="18000" b="1" kern="1200" spc="-533" baseline="0" dirty="0">
                <a:ln w="19050">
                  <a:solidFill>
                    <a:schemeClr val="bg1"/>
                  </a:solidFill>
                </a:ln>
                <a:noFill/>
                <a:latin typeface="Vodafone Rg"/>
                <a:ea typeface="+mn-ea"/>
                <a:cs typeface="Vodafone Rg"/>
              </a:defRPr>
            </a:lvl1pPr>
          </a:lstStyle>
          <a:p>
            <a:pPr lvl="0"/>
            <a:r>
              <a:rPr lang="en-US"/>
              <a:t>#</a:t>
            </a:r>
          </a:p>
        </p:txBody>
      </p:sp>
      <p:pic>
        <p:nvPicPr>
          <p:cNvPr id="10" name="Picture 9">
            <a:extLst>
              <a:ext uri="{FF2B5EF4-FFF2-40B4-BE49-F238E27FC236}">
                <a16:creationId xmlns:a16="http://schemas.microsoft.com/office/drawing/2014/main" id="{576C26B0-CCF2-F648-A798-0EE991C3DAE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29121" y="6062988"/>
            <a:ext cx="528447" cy="528000"/>
          </a:xfrm>
          <a:prstGeom prst="rect">
            <a:avLst/>
          </a:prstGeom>
        </p:spPr>
      </p:pic>
    </p:spTree>
    <p:extLst>
      <p:ext uri="{BB962C8B-B14F-4D97-AF65-F5344CB8AC3E}">
        <p14:creationId xmlns:p14="http://schemas.microsoft.com/office/powerpoint/2010/main" val="2227154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GREY NUMBERED">
    <p:bg>
      <p:bgPr>
        <a:solidFill>
          <a:srgbClr val="25282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35757" y="361112"/>
            <a:ext cx="5904176" cy="1315288"/>
          </a:xfrm>
        </p:spPr>
        <p:txBody>
          <a:bodyPr anchor="t" anchorCtr="0">
            <a:noAutofit/>
          </a:bodyPr>
          <a:lstStyle>
            <a:lvl1pPr>
              <a:lnSpc>
                <a:spcPct val="85000"/>
              </a:lnSpc>
              <a:defRPr sz="4800" b="1" cap="none" baseline="0">
                <a:solidFill>
                  <a:schemeClr val="bg1"/>
                </a:solidFill>
                <a:latin typeface="Vodafone Rg" pitchFamily="34" charset="0"/>
              </a:defRPr>
            </a:lvl1pPr>
          </a:lstStyle>
          <a:p>
            <a:r>
              <a:rPr lang="en-US"/>
              <a:t>Click to edit Master title style</a:t>
            </a:r>
            <a:endParaRPr lang="en-GB"/>
          </a:p>
        </p:txBody>
      </p:sp>
      <p:sp>
        <p:nvSpPr>
          <p:cNvPr id="8" name="Footer Placeholder 7"/>
          <p:cNvSpPr>
            <a:spLocks noGrp="1"/>
          </p:cNvSpPr>
          <p:nvPr>
            <p:ph type="ftr" sz="quarter" idx="10"/>
          </p:nvPr>
        </p:nvSpPr>
        <p:spPr/>
        <p:txBody>
          <a:bodyPr/>
          <a:lstStyle>
            <a:lvl1pPr>
              <a:defRPr>
                <a:solidFill>
                  <a:schemeClr val="bg1"/>
                </a:solidFill>
              </a:defRPr>
            </a:lvl1pPr>
          </a:lstStyle>
          <a:p>
            <a:r>
              <a:rPr lang="en-GB"/>
              <a:t>Insert Confidentiality Level in slide footer </a:t>
            </a:r>
          </a:p>
        </p:txBody>
      </p:sp>
      <p:sp>
        <p:nvSpPr>
          <p:cNvPr id="9" name="Slide Number Placeholder 8"/>
          <p:cNvSpPr>
            <a:spLocks noGrp="1"/>
          </p:cNvSpPr>
          <p:nvPr>
            <p:ph type="sldNum" sz="quarter" idx="11"/>
          </p:nvPr>
        </p:nvSpPr>
        <p:spPr/>
        <p:txBody>
          <a:bodyPr/>
          <a:lstStyle>
            <a:lvl1pPr>
              <a:defRPr>
                <a:solidFill>
                  <a:schemeClr val="bg1"/>
                </a:solidFill>
              </a:defRPr>
            </a:lvl1pPr>
          </a:lstStyle>
          <a:p>
            <a:fld id="{72A83A2B-3358-44F8-83A0-4598795D8FB5}" type="slidenum">
              <a:rPr lang="en-GB" smtClean="0"/>
              <a:pPr/>
              <a:t>‹#›</a:t>
            </a:fld>
            <a:endParaRPr lang="en-GB"/>
          </a:p>
        </p:txBody>
      </p:sp>
      <p:sp>
        <p:nvSpPr>
          <p:cNvPr id="3" name="Date Placeholder 2"/>
          <p:cNvSpPr>
            <a:spLocks noGrp="1"/>
          </p:cNvSpPr>
          <p:nvPr>
            <p:ph type="dt" sz="half" idx="12"/>
          </p:nvPr>
        </p:nvSpPr>
        <p:spPr/>
        <p:txBody>
          <a:bodyPr/>
          <a:lstStyle>
            <a:lvl1pPr>
              <a:defRPr>
                <a:solidFill>
                  <a:schemeClr val="bg1"/>
                </a:solidFill>
              </a:defRPr>
            </a:lvl1pPr>
          </a:lstStyle>
          <a:p>
            <a:fld id="{137C6EB4-D3FB-4040-8A1F-BED3E076871F}" type="datetime4">
              <a:rPr lang="en-GB" smtClean="0"/>
              <a:t>03 November 2022</a:t>
            </a:fld>
            <a:endParaRPr lang="en-GB"/>
          </a:p>
        </p:txBody>
      </p:sp>
      <p:sp>
        <p:nvSpPr>
          <p:cNvPr id="7" name="Text Placeholder 6"/>
          <p:cNvSpPr>
            <a:spLocks noGrp="1"/>
          </p:cNvSpPr>
          <p:nvPr>
            <p:ph type="body" sz="quarter" idx="13" hasCustomPrompt="1"/>
          </p:nvPr>
        </p:nvSpPr>
        <p:spPr>
          <a:xfrm>
            <a:off x="335758" y="3756113"/>
            <a:ext cx="5484636" cy="2526687"/>
          </a:xfrm>
        </p:spPr>
        <p:txBody>
          <a:bodyPr/>
          <a:lstStyle>
            <a:lvl1pPr marL="16933" indent="0" algn="l" defTabSz="1219170" rtl="0" eaLnBrk="1" latinLnBrk="0" hangingPunct="1">
              <a:lnSpc>
                <a:spcPct val="100000"/>
              </a:lnSpc>
              <a:spcBef>
                <a:spcPts val="0"/>
              </a:spcBef>
              <a:spcAft>
                <a:spcPts val="0"/>
              </a:spcAft>
              <a:buNone/>
              <a:defRPr lang="en-US" sz="18000" b="1" kern="1200" spc="-533" baseline="0" dirty="0">
                <a:ln w="19050">
                  <a:solidFill>
                    <a:schemeClr val="bg1"/>
                  </a:solidFill>
                </a:ln>
                <a:noFill/>
                <a:latin typeface="Vodafone Rg"/>
                <a:ea typeface="+mn-ea"/>
                <a:cs typeface="Vodafone Rg"/>
              </a:defRPr>
            </a:lvl1pPr>
          </a:lstStyle>
          <a:p>
            <a:pPr lvl="0"/>
            <a:r>
              <a:rPr lang="en-US"/>
              <a:t>#</a:t>
            </a:r>
          </a:p>
        </p:txBody>
      </p:sp>
      <p:pic>
        <p:nvPicPr>
          <p:cNvPr id="10" name="Picture 9">
            <a:extLst>
              <a:ext uri="{FF2B5EF4-FFF2-40B4-BE49-F238E27FC236}">
                <a16:creationId xmlns:a16="http://schemas.microsoft.com/office/drawing/2014/main" id="{CB3897F5-F561-5B4E-850F-6435E6A8170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29121" y="6062988"/>
            <a:ext cx="528447" cy="528000"/>
          </a:xfrm>
          <a:prstGeom prst="rect">
            <a:avLst/>
          </a:prstGeom>
        </p:spPr>
      </p:pic>
    </p:spTree>
    <p:extLst>
      <p:ext uri="{BB962C8B-B14F-4D97-AF65-F5344CB8AC3E}">
        <p14:creationId xmlns:p14="http://schemas.microsoft.com/office/powerpoint/2010/main" val="3905926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RED NUMBERE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35757" y="361112"/>
            <a:ext cx="5904176" cy="1315288"/>
          </a:xfrm>
        </p:spPr>
        <p:txBody>
          <a:bodyPr anchor="t" anchorCtr="0">
            <a:noAutofit/>
          </a:bodyPr>
          <a:lstStyle>
            <a:lvl1pPr>
              <a:lnSpc>
                <a:spcPct val="85000"/>
              </a:lnSpc>
              <a:defRPr sz="4800" b="1" cap="none" baseline="0">
                <a:solidFill>
                  <a:schemeClr val="bg1"/>
                </a:solidFill>
                <a:latin typeface="Vodafone Rg" pitchFamily="34" charset="0"/>
              </a:defRPr>
            </a:lvl1pPr>
          </a:lstStyle>
          <a:p>
            <a:r>
              <a:rPr lang="en-US"/>
              <a:t>Click to edit Master title style</a:t>
            </a:r>
            <a:endParaRPr lang="en-GB"/>
          </a:p>
        </p:txBody>
      </p:sp>
      <p:sp>
        <p:nvSpPr>
          <p:cNvPr id="8" name="Footer Placeholder 7"/>
          <p:cNvSpPr>
            <a:spLocks noGrp="1"/>
          </p:cNvSpPr>
          <p:nvPr>
            <p:ph type="ftr" sz="quarter" idx="10"/>
          </p:nvPr>
        </p:nvSpPr>
        <p:spPr/>
        <p:txBody>
          <a:bodyPr/>
          <a:lstStyle>
            <a:lvl1pPr>
              <a:defRPr>
                <a:solidFill>
                  <a:schemeClr val="bg1"/>
                </a:solidFill>
              </a:defRPr>
            </a:lvl1pPr>
          </a:lstStyle>
          <a:p>
            <a:r>
              <a:rPr lang="en-GB"/>
              <a:t>Insert Confidentiality Level in slide footer </a:t>
            </a:r>
          </a:p>
        </p:txBody>
      </p:sp>
      <p:sp>
        <p:nvSpPr>
          <p:cNvPr id="9" name="Slide Number Placeholder 8"/>
          <p:cNvSpPr>
            <a:spLocks noGrp="1"/>
          </p:cNvSpPr>
          <p:nvPr>
            <p:ph type="sldNum" sz="quarter" idx="11"/>
          </p:nvPr>
        </p:nvSpPr>
        <p:spPr/>
        <p:txBody>
          <a:bodyPr/>
          <a:lstStyle>
            <a:lvl1pPr>
              <a:defRPr>
                <a:solidFill>
                  <a:schemeClr val="bg1"/>
                </a:solidFill>
              </a:defRPr>
            </a:lvl1pPr>
          </a:lstStyle>
          <a:p>
            <a:fld id="{72A83A2B-3358-44F8-83A0-4598795D8FB5}" type="slidenum">
              <a:rPr lang="en-GB" smtClean="0"/>
              <a:pPr/>
              <a:t>‹#›</a:t>
            </a:fld>
            <a:endParaRPr lang="en-GB"/>
          </a:p>
        </p:txBody>
      </p:sp>
      <p:sp>
        <p:nvSpPr>
          <p:cNvPr id="3" name="Date Placeholder 2"/>
          <p:cNvSpPr>
            <a:spLocks noGrp="1"/>
          </p:cNvSpPr>
          <p:nvPr>
            <p:ph type="dt" sz="half" idx="12"/>
          </p:nvPr>
        </p:nvSpPr>
        <p:spPr/>
        <p:txBody>
          <a:bodyPr/>
          <a:lstStyle>
            <a:lvl1pPr>
              <a:defRPr>
                <a:solidFill>
                  <a:schemeClr val="bg1"/>
                </a:solidFill>
              </a:defRPr>
            </a:lvl1pPr>
          </a:lstStyle>
          <a:p>
            <a:fld id="{9DADE049-1891-1449-9636-1CF55F225DAA}" type="datetime4">
              <a:rPr lang="en-GB" smtClean="0"/>
              <a:t>03 November 2022</a:t>
            </a:fld>
            <a:endParaRPr lang="en-GB"/>
          </a:p>
        </p:txBody>
      </p:sp>
      <p:sp>
        <p:nvSpPr>
          <p:cNvPr id="7" name="Text Placeholder 6"/>
          <p:cNvSpPr>
            <a:spLocks noGrp="1"/>
          </p:cNvSpPr>
          <p:nvPr>
            <p:ph type="body" sz="quarter" idx="13" hasCustomPrompt="1"/>
          </p:nvPr>
        </p:nvSpPr>
        <p:spPr>
          <a:xfrm>
            <a:off x="335758" y="3756113"/>
            <a:ext cx="5484636" cy="2526687"/>
          </a:xfrm>
        </p:spPr>
        <p:txBody>
          <a:bodyPr/>
          <a:lstStyle>
            <a:lvl1pPr marL="16933" indent="0" algn="l" defTabSz="1219170" rtl="0" eaLnBrk="1" latinLnBrk="0" hangingPunct="1">
              <a:lnSpc>
                <a:spcPct val="100000"/>
              </a:lnSpc>
              <a:spcBef>
                <a:spcPts val="0"/>
              </a:spcBef>
              <a:spcAft>
                <a:spcPts val="0"/>
              </a:spcAft>
              <a:buNone/>
              <a:defRPr lang="en-US" sz="18000" b="1" kern="1200" spc="-533" baseline="0" dirty="0">
                <a:ln w="19050">
                  <a:solidFill>
                    <a:schemeClr val="bg1"/>
                  </a:solidFill>
                </a:ln>
                <a:noFill/>
                <a:latin typeface="Vodafone Rg"/>
                <a:ea typeface="+mn-ea"/>
                <a:cs typeface="Vodafone Rg"/>
              </a:defRPr>
            </a:lvl1pPr>
          </a:lstStyle>
          <a:p>
            <a:pPr lvl="0"/>
            <a:r>
              <a:rPr lang="en-US"/>
              <a:t>#</a:t>
            </a:r>
          </a:p>
        </p:txBody>
      </p:sp>
      <p:pic>
        <p:nvPicPr>
          <p:cNvPr id="10" name="Picture 9">
            <a:extLst>
              <a:ext uri="{FF2B5EF4-FFF2-40B4-BE49-F238E27FC236}">
                <a16:creationId xmlns:a16="http://schemas.microsoft.com/office/drawing/2014/main" id="{36DCB6E0-1124-2648-9A9A-2536D85760C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29121" y="6062988"/>
            <a:ext cx="528447" cy="528000"/>
          </a:xfrm>
          <a:prstGeom prst="rect">
            <a:avLst/>
          </a:prstGeom>
        </p:spPr>
      </p:pic>
    </p:spTree>
    <p:extLst>
      <p:ext uri="{BB962C8B-B14F-4D97-AF65-F5344CB8AC3E}">
        <p14:creationId xmlns:p14="http://schemas.microsoft.com/office/powerpoint/2010/main" val="20862921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GRAD">
    <p:bg>
      <p:bgPr>
        <a:gradFill flip="none" rotWithShape="1">
          <a:gsLst>
            <a:gs pos="20000">
              <a:srgbClr val="820000"/>
            </a:gs>
            <a:gs pos="100000">
              <a:schemeClr val="accent1"/>
            </a:gs>
          </a:gsLst>
          <a:lin ang="198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36000" y="2469000"/>
            <a:ext cx="9120000" cy="1920000"/>
          </a:xfrm>
        </p:spPr>
        <p:txBody>
          <a:bodyPr anchor="ctr" anchorCtr="1">
            <a:noAutofit/>
          </a:bodyPr>
          <a:lstStyle>
            <a:lvl1pPr algn="ctr">
              <a:lnSpc>
                <a:spcPct val="85000"/>
              </a:lnSpc>
              <a:defRPr sz="4800" b="1" cap="none" baseline="0">
                <a:solidFill>
                  <a:schemeClr val="bg1"/>
                </a:solidFill>
                <a:latin typeface="Vodafone Rg" pitchFamily="34" charset="0"/>
              </a:defRPr>
            </a:lvl1pPr>
          </a:lstStyle>
          <a:p>
            <a:r>
              <a:rPr lang="en-US"/>
              <a:t>Click to edit Master title style</a:t>
            </a:r>
            <a:endParaRPr lang="en-GB"/>
          </a:p>
        </p:txBody>
      </p:sp>
      <p:sp>
        <p:nvSpPr>
          <p:cNvPr id="8" name="Footer Placeholder 7"/>
          <p:cNvSpPr>
            <a:spLocks noGrp="1"/>
          </p:cNvSpPr>
          <p:nvPr>
            <p:ph type="ftr" sz="quarter" idx="10"/>
          </p:nvPr>
        </p:nvSpPr>
        <p:spPr/>
        <p:txBody>
          <a:bodyPr/>
          <a:lstStyle>
            <a:lvl1pPr>
              <a:defRPr>
                <a:solidFill>
                  <a:schemeClr val="bg1"/>
                </a:solidFill>
              </a:defRPr>
            </a:lvl1pPr>
          </a:lstStyle>
          <a:p>
            <a:r>
              <a:rPr lang="en-GB"/>
              <a:t>Insert Confidentiality Level in slide footer </a:t>
            </a:r>
          </a:p>
        </p:txBody>
      </p:sp>
      <p:sp>
        <p:nvSpPr>
          <p:cNvPr id="9" name="Slide Number Placeholder 8"/>
          <p:cNvSpPr>
            <a:spLocks noGrp="1"/>
          </p:cNvSpPr>
          <p:nvPr>
            <p:ph type="sldNum" sz="quarter" idx="11"/>
          </p:nvPr>
        </p:nvSpPr>
        <p:spPr/>
        <p:txBody>
          <a:bodyPr/>
          <a:lstStyle>
            <a:lvl1pPr>
              <a:defRPr>
                <a:solidFill>
                  <a:schemeClr val="bg1"/>
                </a:solidFill>
              </a:defRPr>
            </a:lvl1pPr>
          </a:lstStyle>
          <a:p>
            <a:fld id="{72A83A2B-3358-44F8-83A0-4598795D8FB5}" type="slidenum">
              <a:rPr lang="en-GB" smtClean="0"/>
              <a:pPr/>
              <a:t>‹#›</a:t>
            </a:fld>
            <a:endParaRPr lang="en-GB"/>
          </a:p>
        </p:txBody>
      </p:sp>
      <p:sp>
        <p:nvSpPr>
          <p:cNvPr id="3" name="Date Placeholder 2"/>
          <p:cNvSpPr>
            <a:spLocks noGrp="1"/>
          </p:cNvSpPr>
          <p:nvPr>
            <p:ph type="dt" sz="half" idx="12"/>
          </p:nvPr>
        </p:nvSpPr>
        <p:spPr/>
        <p:txBody>
          <a:bodyPr/>
          <a:lstStyle>
            <a:lvl1pPr>
              <a:defRPr>
                <a:solidFill>
                  <a:schemeClr val="bg1"/>
                </a:solidFill>
              </a:defRPr>
            </a:lvl1pPr>
          </a:lstStyle>
          <a:p>
            <a:fld id="{36B8AB9A-4982-5343-A59F-B510231EE64F}" type="datetime4">
              <a:rPr lang="en-GB" smtClean="0"/>
              <a:t>03 November 2022</a:t>
            </a:fld>
            <a:endParaRPr lang="en-GB"/>
          </a:p>
        </p:txBody>
      </p:sp>
      <p:pic>
        <p:nvPicPr>
          <p:cNvPr id="10" name="Picture 9">
            <a:extLst>
              <a:ext uri="{FF2B5EF4-FFF2-40B4-BE49-F238E27FC236}">
                <a16:creationId xmlns:a16="http://schemas.microsoft.com/office/drawing/2014/main" id="{49C02BC2-6DCB-4942-B518-B8305FCAA4F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29121" y="6062988"/>
            <a:ext cx="528447" cy="528000"/>
          </a:xfrm>
          <a:prstGeom prst="rect">
            <a:avLst/>
          </a:prstGeom>
        </p:spPr>
      </p:pic>
    </p:spTree>
    <p:extLst>
      <p:ext uri="{BB962C8B-B14F-4D97-AF65-F5344CB8AC3E}">
        <p14:creationId xmlns:p14="http://schemas.microsoft.com/office/powerpoint/2010/main" val="6914338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GREY">
    <p:bg>
      <p:bgPr>
        <a:solidFill>
          <a:srgbClr val="25282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36000" y="2469000"/>
            <a:ext cx="9120000" cy="1920000"/>
          </a:xfrm>
        </p:spPr>
        <p:txBody>
          <a:bodyPr anchor="ctr" anchorCtr="1">
            <a:noAutofit/>
          </a:bodyPr>
          <a:lstStyle>
            <a:lvl1pPr algn="ctr">
              <a:lnSpc>
                <a:spcPct val="85000"/>
              </a:lnSpc>
              <a:defRPr sz="4800" b="1" cap="none" baseline="0">
                <a:solidFill>
                  <a:schemeClr val="bg1"/>
                </a:solidFill>
                <a:latin typeface="Vodafone Rg" pitchFamily="34" charset="0"/>
              </a:defRPr>
            </a:lvl1pPr>
          </a:lstStyle>
          <a:p>
            <a:r>
              <a:rPr lang="en-US"/>
              <a:t>Click to edit Master title style</a:t>
            </a:r>
            <a:endParaRPr lang="en-GB"/>
          </a:p>
        </p:txBody>
      </p:sp>
      <p:sp>
        <p:nvSpPr>
          <p:cNvPr id="8" name="Footer Placeholder 7"/>
          <p:cNvSpPr>
            <a:spLocks noGrp="1"/>
          </p:cNvSpPr>
          <p:nvPr>
            <p:ph type="ftr" sz="quarter" idx="10"/>
          </p:nvPr>
        </p:nvSpPr>
        <p:spPr/>
        <p:txBody>
          <a:bodyPr/>
          <a:lstStyle>
            <a:lvl1pPr>
              <a:defRPr>
                <a:solidFill>
                  <a:schemeClr val="bg1"/>
                </a:solidFill>
              </a:defRPr>
            </a:lvl1pPr>
          </a:lstStyle>
          <a:p>
            <a:r>
              <a:rPr lang="en-GB"/>
              <a:t>Insert Confidentiality Level in slide footer </a:t>
            </a:r>
          </a:p>
        </p:txBody>
      </p:sp>
      <p:sp>
        <p:nvSpPr>
          <p:cNvPr id="9" name="Slide Number Placeholder 8"/>
          <p:cNvSpPr>
            <a:spLocks noGrp="1"/>
          </p:cNvSpPr>
          <p:nvPr>
            <p:ph type="sldNum" sz="quarter" idx="11"/>
          </p:nvPr>
        </p:nvSpPr>
        <p:spPr/>
        <p:txBody>
          <a:bodyPr/>
          <a:lstStyle>
            <a:lvl1pPr>
              <a:defRPr>
                <a:solidFill>
                  <a:schemeClr val="bg1"/>
                </a:solidFill>
              </a:defRPr>
            </a:lvl1pPr>
          </a:lstStyle>
          <a:p>
            <a:fld id="{72A83A2B-3358-44F8-83A0-4598795D8FB5}" type="slidenum">
              <a:rPr lang="en-GB" smtClean="0"/>
              <a:pPr/>
              <a:t>‹#›</a:t>
            </a:fld>
            <a:endParaRPr lang="en-GB"/>
          </a:p>
        </p:txBody>
      </p:sp>
      <p:sp>
        <p:nvSpPr>
          <p:cNvPr id="3" name="Date Placeholder 2"/>
          <p:cNvSpPr>
            <a:spLocks noGrp="1"/>
          </p:cNvSpPr>
          <p:nvPr>
            <p:ph type="dt" sz="half" idx="12"/>
          </p:nvPr>
        </p:nvSpPr>
        <p:spPr/>
        <p:txBody>
          <a:bodyPr/>
          <a:lstStyle>
            <a:lvl1pPr>
              <a:defRPr>
                <a:solidFill>
                  <a:schemeClr val="bg1"/>
                </a:solidFill>
              </a:defRPr>
            </a:lvl1pPr>
          </a:lstStyle>
          <a:p>
            <a:fld id="{AC0739BA-61C9-3A46-938B-A59A0BB8CA5E}" type="datetime4">
              <a:rPr lang="en-GB" smtClean="0"/>
              <a:t>03 November 2022</a:t>
            </a:fld>
            <a:endParaRPr lang="en-GB"/>
          </a:p>
        </p:txBody>
      </p:sp>
      <p:pic>
        <p:nvPicPr>
          <p:cNvPr id="10" name="Picture 9">
            <a:extLst>
              <a:ext uri="{FF2B5EF4-FFF2-40B4-BE49-F238E27FC236}">
                <a16:creationId xmlns:a16="http://schemas.microsoft.com/office/drawing/2014/main" id="{585DEAEB-88CF-5C47-91E5-2870713B18C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29121" y="6062988"/>
            <a:ext cx="528447" cy="528000"/>
          </a:xfrm>
          <a:prstGeom prst="rect">
            <a:avLst/>
          </a:prstGeom>
        </p:spPr>
      </p:pic>
    </p:spTree>
    <p:extLst>
      <p:ext uri="{BB962C8B-B14F-4D97-AF65-F5344CB8AC3E}">
        <p14:creationId xmlns:p14="http://schemas.microsoft.com/office/powerpoint/2010/main" val="27110073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RE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36000" y="2469000"/>
            <a:ext cx="9120000" cy="1920000"/>
          </a:xfrm>
        </p:spPr>
        <p:txBody>
          <a:bodyPr anchor="ctr" anchorCtr="1">
            <a:noAutofit/>
          </a:bodyPr>
          <a:lstStyle>
            <a:lvl1pPr algn="ctr">
              <a:lnSpc>
                <a:spcPct val="85000"/>
              </a:lnSpc>
              <a:defRPr sz="4800" b="1" cap="none" baseline="0">
                <a:solidFill>
                  <a:schemeClr val="bg1"/>
                </a:solidFill>
                <a:latin typeface="Vodafone Rg" pitchFamily="34" charset="0"/>
              </a:defRPr>
            </a:lvl1pPr>
          </a:lstStyle>
          <a:p>
            <a:r>
              <a:rPr lang="en-US"/>
              <a:t>Click to edit Master title style</a:t>
            </a:r>
            <a:endParaRPr lang="en-GB"/>
          </a:p>
        </p:txBody>
      </p:sp>
      <p:sp>
        <p:nvSpPr>
          <p:cNvPr id="8" name="Footer Placeholder 7"/>
          <p:cNvSpPr>
            <a:spLocks noGrp="1"/>
          </p:cNvSpPr>
          <p:nvPr>
            <p:ph type="ftr" sz="quarter" idx="10"/>
          </p:nvPr>
        </p:nvSpPr>
        <p:spPr/>
        <p:txBody>
          <a:bodyPr/>
          <a:lstStyle>
            <a:lvl1pPr>
              <a:defRPr>
                <a:solidFill>
                  <a:schemeClr val="bg1"/>
                </a:solidFill>
              </a:defRPr>
            </a:lvl1pPr>
          </a:lstStyle>
          <a:p>
            <a:r>
              <a:rPr lang="en-GB"/>
              <a:t>Insert Confidentiality Level in slide footer </a:t>
            </a:r>
          </a:p>
        </p:txBody>
      </p:sp>
      <p:sp>
        <p:nvSpPr>
          <p:cNvPr id="9" name="Slide Number Placeholder 8"/>
          <p:cNvSpPr>
            <a:spLocks noGrp="1"/>
          </p:cNvSpPr>
          <p:nvPr>
            <p:ph type="sldNum" sz="quarter" idx="11"/>
          </p:nvPr>
        </p:nvSpPr>
        <p:spPr/>
        <p:txBody>
          <a:bodyPr/>
          <a:lstStyle>
            <a:lvl1pPr>
              <a:defRPr>
                <a:solidFill>
                  <a:schemeClr val="bg1"/>
                </a:solidFill>
              </a:defRPr>
            </a:lvl1pPr>
          </a:lstStyle>
          <a:p>
            <a:fld id="{72A83A2B-3358-44F8-83A0-4598795D8FB5}" type="slidenum">
              <a:rPr lang="en-GB" smtClean="0"/>
              <a:pPr/>
              <a:t>‹#›</a:t>
            </a:fld>
            <a:endParaRPr lang="en-GB"/>
          </a:p>
        </p:txBody>
      </p:sp>
      <p:sp>
        <p:nvSpPr>
          <p:cNvPr id="3" name="Date Placeholder 2"/>
          <p:cNvSpPr>
            <a:spLocks noGrp="1"/>
          </p:cNvSpPr>
          <p:nvPr>
            <p:ph type="dt" sz="half" idx="12"/>
          </p:nvPr>
        </p:nvSpPr>
        <p:spPr/>
        <p:txBody>
          <a:bodyPr/>
          <a:lstStyle>
            <a:lvl1pPr>
              <a:defRPr>
                <a:solidFill>
                  <a:schemeClr val="bg1"/>
                </a:solidFill>
              </a:defRPr>
            </a:lvl1pPr>
          </a:lstStyle>
          <a:p>
            <a:fld id="{E4410CFC-2243-424E-BF28-D5CEE646A580}" type="datetime4">
              <a:rPr lang="en-GB" smtClean="0"/>
              <a:t>03 November 2022</a:t>
            </a:fld>
            <a:endParaRPr lang="en-GB"/>
          </a:p>
        </p:txBody>
      </p:sp>
      <p:pic>
        <p:nvPicPr>
          <p:cNvPr id="10" name="Picture 9">
            <a:extLst>
              <a:ext uri="{FF2B5EF4-FFF2-40B4-BE49-F238E27FC236}">
                <a16:creationId xmlns:a16="http://schemas.microsoft.com/office/drawing/2014/main" id="{B2BFE641-D101-EA4E-9FEF-0C22A0D166C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29121" y="6062988"/>
            <a:ext cx="528447" cy="528000"/>
          </a:xfrm>
          <a:prstGeom prst="rect">
            <a:avLst/>
          </a:prstGeom>
        </p:spPr>
      </p:pic>
    </p:spTree>
    <p:extLst>
      <p:ext uri="{BB962C8B-B14F-4D97-AF65-F5344CB8AC3E}">
        <p14:creationId xmlns:p14="http://schemas.microsoft.com/office/powerpoint/2010/main" val="18019867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334434" y="274638"/>
            <a:ext cx="8718551" cy="889972"/>
          </a:xfrm>
        </p:spPr>
        <p:txBody>
          <a:bodyPr/>
          <a:lstStyle/>
          <a:p>
            <a:r>
              <a:rPr lang="en-US"/>
              <a:t>Click to edit Master title style</a:t>
            </a:r>
            <a:endParaRPr lang="en-GB"/>
          </a:p>
        </p:txBody>
      </p:sp>
      <p:sp>
        <p:nvSpPr>
          <p:cNvPr id="6" name="Date Placeholder 5"/>
          <p:cNvSpPr>
            <a:spLocks noGrp="1"/>
          </p:cNvSpPr>
          <p:nvPr>
            <p:ph type="dt" sz="half" idx="10"/>
          </p:nvPr>
        </p:nvSpPr>
        <p:spPr/>
        <p:txBody>
          <a:bodyPr/>
          <a:lstStyle/>
          <a:p>
            <a:fld id="{783B7672-5FCC-A246-9206-3CFAAA3A18CC}" type="datetime4">
              <a:rPr lang="en-GB" smtClean="0"/>
              <a:t>03 November 2022</a:t>
            </a:fld>
            <a:endParaRPr lang="en-GB"/>
          </a:p>
        </p:txBody>
      </p:sp>
      <p:sp>
        <p:nvSpPr>
          <p:cNvPr id="7" name="Footer Placeholder 6"/>
          <p:cNvSpPr>
            <a:spLocks noGrp="1"/>
          </p:cNvSpPr>
          <p:nvPr>
            <p:ph type="ftr" sz="quarter" idx="11"/>
          </p:nvPr>
        </p:nvSpPr>
        <p:spPr/>
        <p:txBody>
          <a:bodyPr/>
          <a:lstStyle/>
          <a:p>
            <a:r>
              <a:rPr lang="en-GB"/>
              <a:t>Insert Confidentiality Level in slide footer </a:t>
            </a:r>
          </a:p>
        </p:txBody>
      </p:sp>
      <p:sp>
        <p:nvSpPr>
          <p:cNvPr id="8" name="Slide Number Placeholder 7"/>
          <p:cNvSpPr>
            <a:spLocks noGrp="1"/>
          </p:cNvSpPr>
          <p:nvPr>
            <p:ph type="sldNum" sz="quarter" idx="12"/>
          </p:nvPr>
        </p:nvSpPr>
        <p:spPr/>
        <p:txBody>
          <a:bodyPr/>
          <a:lstStyle/>
          <a:p>
            <a:fld id="{72A83A2B-3358-44F8-83A0-4598795D8FB5}" type="slidenum">
              <a:rPr lang="en-GB" smtClean="0"/>
              <a:pPr/>
              <a:t>‹#›</a:t>
            </a:fld>
            <a:endParaRPr lang="en-GB"/>
          </a:p>
        </p:txBody>
      </p:sp>
      <p:sp>
        <p:nvSpPr>
          <p:cNvPr id="10" name="Content Placeholder 9"/>
          <p:cNvSpPr>
            <a:spLocks noGrp="1"/>
          </p:cNvSpPr>
          <p:nvPr>
            <p:ph sz="quarter" idx="13"/>
          </p:nvPr>
        </p:nvSpPr>
        <p:spPr>
          <a:xfrm>
            <a:off x="334434" y="1164610"/>
            <a:ext cx="11523133" cy="48043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33601608"/>
      </p:ext>
    </p:extLst>
  </p:cSld>
  <p:clrMapOvr>
    <a:masterClrMapping/>
  </p:clrMapOvr>
  <p:extLst>
    <p:ext uri="{DCECCB84-F9BA-43D5-87BE-67443E8EF086}">
      <p15:sldGuideLst xmlns:p15="http://schemas.microsoft.com/office/powerpoint/2012/main">
        <p15:guide id="1" pos="4277">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9" name="Footer Placeholder 8"/>
          <p:cNvSpPr>
            <a:spLocks noGrp="1"/>
          </p:cNvSpPr>
          <p:nvPr>
            <p:ph type="ftr" sz="quarter" idx="12"/>
          </p:nvPr>
        </p:nvSpPr>
        <p:spPr/>
        <p:txBody>
          <a:bodyPr/>
          <a:lstStyle/>
          <a:p>
            <a:pPr lvl="0" algn="l"/>
            <a:r>
              <a:rPr lang="en-GB">
                <a:solidFill>
                  <a:schemeClr val="tx1"/>
                </a:solidFill>
              </a:rPr>
              <a:t>Insert Confidentiality Level in slide footer </a:t>
            </a:r>
          </a:p>
        </p:txBody>
      </p:sp>
      <p:sp>
        <p:nvSpPr>
          <p:cNvPr id="10" name="Slide Number Placeholder 9"/>
          <p:cNvSpPr>
            <a:spLocks noGrp="1"/>
          </p:cNvSpPr>
          <p:nvPr>
            <p:ph type="sldNum" sz="quarter" idx="13"/>
          </p:nvPr>
        </p:nvSpPr>
        <p:spPr/>
        <p:txBody>
          <a:bodyPr/>
          <a:lstStyle/>
          <a:p>
            <a:fld id="{72A83A2B-3358-44F8-83A0-4598795D8FB5}" type="slidenum">
              <a:rPr lang="en-GB" smtClean="0"/>
              <a:pPr/>
              <a:t>‹#›</a:t>
            </a:fld>
            <a:endParaRPr lang="en-GB"/>
          </a:p>
        </p:txBody>
      </p:sp>
      <p:sp>
        <p:nvSpPr>
          <p:cNvPr id="4" name="Date Placeholder 3"/>
          <p:cNvSpPr>
            <a:spLocks noGrp="1"/>
          </p:cNvSpPr>
          <p:nvPr>
            <p:ph type="dt" sz="half" idx="14"/>
          </p:nvPr>
        </p:nvSpPr>
        <p:spPr/>
        <p:txBody>
          <a:bodyPr/>
          <a:lstStyle/>
          <a:p>
            <a:fld id="{AE7B89AC-F697-9C4E-A7D8-C177B3B47A01}" type="datetime4">
              <a:rPr lang="en-GB" smtClean="0"/>
              <a:t>03 November 2022</a:t>
            </a:fld>
            <a:endParaRPr lang="en-GB"/>
          </a:p>
        </p:txBody>
      </p:sp>
      <p:sp>
        <p:nvSpPr>
          <p:cNvPr id="12" name="Picture Placeholder 11"/>
          <p:cNvSpPr>
            <a:spLocks noGrp="1"/>
          </p:cNvSpPr>
          <p:nvPr>
            <p:ph type="pic" sz="quarter" idx="16"/>
          </p:nvPr>
        </p:nvSpPr>
        <p:spPr>
          <a:xfrm>
            <a:off x="6239934" y="1164168"/>
            <a:ext cx="5617633" cy="4804833"/>
          </a:xfrm>
          <a:solidFill>
            <a:schemeClr val="bg1">
              <a:lumMod val="95000"/>
            </a:schemeClr>
          </a:solidFill>
        </p:spPr>
        <p:txBody>
          <a:bodyPr/>
          <a:lstStyle>
            <a:lvl1pPr marL="0" indent="0">
              <a:buNone/>
              <a:defRPr/>
            </a:lvl1pPr>
          </a:lstStyle>
          <a:p>
            <a:r>
              <a:rPr lang="en-US"/>
              <a:t>Click icon to add picture</a:t>
            </a:r>
            <a:endParaRPr lang="en-GB"/>
          </a:p>
        </p:txBody>
      </p:sp>
      <p:sp>
        <p:nvSpPr>
          <p:cNvPr id="5" name="Content Placeholder 4"/>
          <p:cNvSpPr>
            <a:spLocks noGrp="1"/>
          </p:cNvSpPr>
          <p:nvPr>
            <p:ph sz="quarter" idx="17"/>
          </p:nvPr>
        </p:nvSpPr>
        <p:spPr>
          <a:xfrm>
            <a:off x="334434" y="1164168"/>
            <a:ext cx="5617633" cy="48048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499801590"/>
      </p:ext>
    </p:extLst>
  </p:cSld>
  <p:clrMapOvr>
    <a:masterClrMapping/>
  </p:clrMapOvr>
  <p:extLst>
    <p:ext uri="{DCECCB84-F9BA-43D5-87BE-67443E8EF086}">
      <p15:sldGuideLst xmlns:p15="http://schemas.microsoft.com/office/powerpoint/2012/main">
        <p15:guide id="1" pos="281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9" name="Footer Placeholder 8"/>
          <p:cNvSpPr>
            <a:spLocks noGrp="1"/>
          </p:cNvSpPr>
          <p:nvPr>
            <p:ph type="ftr" sz="quarter" idx="12"/>
          </p:nvPr>
        </p:nvSpPr>
        <p:spPr/>
        <p:txBody>
          <a:bodyPr/>
          <a:lstStyle/>
          <a:p>
            <a:pPr lvl="0" algn="l"/>
            <a:r>
              <a:rPr lang="en-GB">
                <a:solidFill>
                  <a:schemeClr val="tx1"/>
                </a:solidFill>
              </a:rPr>
              <a:t>Insert Confidentiality Level in slide footer </a:t>
            </a:r>
          </a:p>
        </p:txBody>
      </p:sp>
      <p:sp>
        <p:nvSpPr>
          <p:cNvPr id="10" name="Slide Number Placeholder 9"/>
          <p:cNvSpPr>
            <a:spLocks noGrp="1"/>
          </p:cNvSpPr>
          <p:nvPr>
            <p:ph type="sldNum" sz="quarter" idx="13"/>
          </p:nvPr>
        </p:nvSpPr>
        <p:spPr/>
        <p:txBody>
          <a:bodyPr/>
          <a:lstStyle/>
          <a:p>
            <a:fld id="{72A83A2B-3358-44F8-83A0-4598795D8FB5}" type="slidenum">
              <a:rPr lang="en-GB" smtClean="0"/>
              <a:pPr/>
              <a:t>‹#›</a:t>
            </a:fld>
            <a:endParaRPr lang="en-GB"/>
          </a:p>
        </p:txBody>
      </p:sp>
      <p:sp>
        <p:nvSpPr>
          <p:cNvPr id="4" name="Date Placeholder 3"/>
          <p:cNvSpPr>
            <a:spLocks noGrp="1"/>
          </p:cNvSpPr>
          <p:nvPr>
            <p:ph type="dt" sz="half" idx="14"/>
          </p:nvPr>
        </p:nvSpPr>
        <p:spPr/>
        <p:txBody>
          <a:bodyPr/>
          <a:lstStyle/>
          <a:p>
            <a:fld id="{16A608D5-C657-DC42-A1B2-26A46C8A02FA}" type="datetime4">
              <a:rPr lang="en-GB" smtClean="0"/>
              <a:t>03 November 2022</a:t>
            </a:fld>
            <a:endParaRPr lang="en-GB"/>
          </a:p>
        </p:txBody>
      </p:sp>
      <p:sp>
        <p:nvSpPr>
          <p:cNvPr id="3" name="Chart Placeholder 2"/>
          <p:cNvSpPr>
            <a:spLocks noGrp="1"/>
          </p:cNvSpPr>
          <p:nvPr>
            <p:ph type="chart" sz="quarter" idx="18"/>
          </p:nvPr>
        </p:nvSpPr>
        <p:spPr>
          <a:xfrm>
            <a:off x="6239934" y="1168400"/>
            <a:ext cx="5617633" cy="4800600"/>
          </a:xfrm>
        </p:spPr>
        <p:txBody>
          <a:bodyPr/>
          <a:lstStyle>
            <a:lvl1pPr marL="0" indent="0">
              <a:buNone/>
              <a:defRPr/>
            </a:lvl1pPr>
          </a:lstStyle>
          <a:p>
            <a:r>
              <a:rPr lang="en-US"/>
              <a:t>Click icon to add chart</a:t>
            </a: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26115D5B-3072-EC4E-89A6-AF67ED2243E0}"/>
              </a:ext>
            </a:extLst>
          </p:cNvPr>
          <p:cNvSpPr>
            <a:spLocks noGrp="1"/>
          </p:cNvSpPr>
          <p:nvPr>
            <p:ph sz="quarter" idx="19"/>
          </p:nvPr>
        </p:nvSpPr>
        <p:spPr>
          <a:xfrm>
            <a:off x="334434" y="1172634"/>
            <a:ext cx="5617633" cy="47963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3529126"/>
      </p:ext>
    </p:extLst>
  </p:cSld>
  <p:clrMapOvr>
    <a:masterClrMapping/>
  </p:clrMapOvr>
  <p:extLst>
    <p:ext uri="{DCECCB84-F9BA-43D5-87BE-67443E8EF086}">
      <p15:sldGuideLst xmlns:p15="http://schemas.microsoft.com/office/powerpoint/2012/main">
        <p15:guide id="1" pos="281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0C3CF-36AF-4575-B122-C04A2DDC5E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6B7545E-9077-46C0-BD64-AE45FFC947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169791E-20D4-4275-92DF-0CBDC7D70F14}"/>
              </a:ext>
            </a:extLst>
          </p:cNvPr>
          <p:cNvSpPr>
            <a:spLocks noGrp="1"/>
          </p:cNvSpPr>
          <p:nvPr>
            <p:ph type="dt" sz="half" idx="10"/>
          </p:nvPr>
        </p:nvSpPr>
        <p:spPr/>
        <p:txBody>
          <a:bodyPr/>
          <a:lstStyle/>
          <a:p>
            <a:fld id="{05BCFAA7-131E-4695-9570-64FC6C98CC34}" type="datetimeFigureOut">
              <a:rPr lang="en-GB" smtClean="0"/>
              <a:t>03/11/2022</a:t>
            </a:fld>
            <a:endParaRPr lang="en-GB"/>
          </a:p>
        </p:txBody>
      </p:sp>
      <p:sp>
        <p:nvSpPr>
          <p:cNvPr id="5" name="Footer Placeholder 4">
            <a:extLst>
              <a:ext uri="{FF2B5EF4-FFF2-40B4-BE49-F238E27FC236}">
                <a16:creationId xmlns:a16="http://schemas.microsoft.com/office/drawing/2014/main" id="{E5EA3E20-2698-4C90-B3F8-D381196447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5987D0-BD81-4A6A-88D1-293BA6C725FA}"/>
              </a:ext>
            </a:extLst>
          </p:cNvPr>
          <p:cNvSpPr>
            <a:spLocks noGrp="1"/>
          </p:cNvSpPr>
          <p:nvPr>
            <p:ph type="sldNum" sz="quarter" idx="12"/>
          </p:nvPr>
        </p:nvSpPr>
        <p:spPr/>
        <p:txBody>
          <a:bodyPr/>
          <a:lstStyle/>
          <a:p>
            <a:fld id="{5F001648-471F-4A3F-B2FB-34CE518E81E5}" type="slidenum">
              <a:rPr lang="en-GB" smtClean="0"/>
              <a:t>‹#›</a:t>
            </a:fld>
            <a:endParaRPr lang="en-GB"/>
          </a:p>
        </p:txBody>
      </p:sp>
    </p:spTree>
    <p:extLst>
      <p:ext uri="{BB962C8B-B14F-4D97-AF65-F5344CB8AC3E}">
        <p14:creationId xmlns:p14="http://schemas.microsoft.com/office/powerpoint/2010/main" val="4557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lvl="0" algn="l"/>
            <a:r>
              <a:rPr lang="en-GB">
                <a:solidFill>
                  <a:schemeClr val="tx1"/>
                </a:solidFill>
              </a:rPr>
              <a:t>Insert Confidentiality Level in slide footer </a:t>
            </a:r>
          </a:p>
        </p:txBody>
      </p:sp>
      <p:sp>
        <p:nvSpPr>
          <p:cNvPr id="7" name="Slide Number Placeholder 6"/>
          <p:cNvSpPr>
            <a:spLocks noGrp="1"/>
          </p:cNvSpPr>
          <p:nvPr>
            <p:ph type="sldNum" sz="quarter" idx="11"/>
          </p:nvPr>
        </p:nvSpPr>
        <p:spPr/>
        <p:txBody>
          <a:bodyPr/>
          <a:lstStyle/>
          <a:p>
            <a:fld id="{72A83A2B-3358-44F8-83A0-4598795D8FB5}" type="slidenum">
              <a:rPr lang="en-GB" smtClean="0"/>
              <a:pPr/>
              <a:t>‹#›</a:t>
            </a:fld>
            <a:endParaRPr lang="en-GB"/>
          </a:p>
        </p:txBody>
      </p:sp>
      <p:sp>
        <p:nvSpPr>
          <p:cNvPr id="3" name="Date Placeholder 2"/>
          <p:cNvSpPr>
            <a:spLocks noGrp="1"/>
          </p:cNvSpPr>
          <p:nvPr>
            <p:ph type="dt" sz="half" idx="12"/>
          </p:nvPr>
        </p:nvSpPr>
        <p:spPr/>
        <p:txBody>
          <a:bodyPr/>
          <a:lstStyle/>
          <a:p>
            <a:fld id="{EB7769DD-D272-D646-A257-0453CD467C3E}" type="datetime4">
              <a:rPr lang="en-GB" smtClean="0"/>
              <a:t>03 November 2022</a:t>
            </a:fld>
            <a:endParaRPr lang="en-GB"/>
          </a:p>
        </p:txBody>
      </p:sp>
      <p:sp>
        <p:nvSpPr>
          <p:cNvPr id="4" name="Title 3"/>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7115920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lvl="0" algn="l"/>
            <a:r>
              <a:rPr lang="en-GB">
                <a:solidFill>
                  <a:schemeClr val="tx1"/>
                </a:solidFill>
              </a:rPr>
              <a:t>Insert Confidentiality Level in slide footer </a:t>
            </a:r>
          </a:p>
        </p:txBody>
      </p:sp>
      <p:sp>
        <p:nvSpPr>
          <p:cNvPr id="6" name="Slide Number Placeholder 5"/>
          <p:cNvSpPr>
            <a:spLocks noGrp="1"/>
          </p:cNvSpPr>
          <p:nvPr>
            <p:ph type="sldNum" sz="quarter" idx="11"/>
          </p:nvPr>
        </p:nvSpPr>
        <p:spPr/>
        <p:txBody>
          <a:bodyPr/>
          <a:lstStyle/>
          <a:p>
            <a:fld id="{72A83A2B-3358-44F8-83A0-4598795D8FB5}" type="slidenum">
              <a:rPr lang="en-GB" smtClean="0"/>
              <a:pPr/>
              <a:t>‹#›</a:t>
            </a:fld>
            <a:endParaRPr lang="en-GB"/>
          </a:p>
        </p:txBody>
      </p:sp>
    </p:spTree>
    <p:extLst>
      <p:ext uri="{BB962C8B-B14F-4D97-AF65-F5344CB8AC3E}">
        <p14:creationId xmlns:p14="http://schemas.microsoft.com/office/powerpoint/2010/main" val="29003729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4x3 Video placeholder">
    <p:bg>
      <p:bgPr>
        <a:solidFill>
          <a:schemeClr val="accent1"/>
        </a:solidFill>
        <a:effectLst/>
      </p:bgPr>
    </p:bg>
    <p:spTree>
      <p:nvGrpSpPr>
        <p:cNvPr id="1" name=""/>
        <p:cNvGrpSpPr/>
        <p:nvPr/>
      </p:nvGrpSpPr>
      <p:grpSpPr>
        <a:xfrm>
          <a:off x="0" y="0"/>
          <a:ext cx="0" cy="0"/>
          <a:chOff x="0" y="0"/>
          <a:chExt cx="0" cy="0"/>
        </a:xfrm>
      </p:grpSpPr>
      <p:sp>
        <p:nvSpPr>
          <p:cNvPr id="5" name="Media Placeholder 4"/>
          <p:cNvSpPr>
            <a:spLocks noGrp="1"/>
          </p:cNvSpPr>
          <p:nvPr>
            <p:ph type="media" sz="quarter" idx="10" hasCustomPrompt="1"/>
          </p:nvPr>
        </p:nvSpPr>
        <p:spPr>
          <a:xfrm>
            <a:off x="2144535" y="355601"/>
            <a:ext cx="7902932" cy="5927199"/>
          </a:xfrm>
          <a:solidFill>
            <a:schemeClr val="tx1"/>
          </a:solidFill>
        </p:spPr>
        <p:txBody>
          <a:bodyPr lIns="72000" tIns="72000"/>
          <a:lstStyle>
            <a:lvl1pPr marL="0" indent="0">
              <a:buNone/>
              <a:defRPr>
                <a:solidFill>
                  <a:srgbClr val="FFFFFF"/>
                </a:solidFill>
              </a:defRPr>
            </a:lvl1pPr>
          </a:lstStyle>
          <a:p>
            <a:r>
              <a:rPr lang="en-US"/>
              <a:t>Insert 4x3 video</a:t>
            </a:r>
          </a:p>
        </p:txBody>
      </p:sp>
      <p:sp>
        <p:nvSpPr>
          <p:cNvPr id="6" name="Footer Placeholder 5"/>
          <p:cNvSpPr>
            <a:spLocks noGrp="1"/>
          </p:cNvSpPr>
          <p:nvPr>
            <p:ph type="ftr" sz="quarter" idx="11"/>
          </p:nvPr>
        </p:nvSpPr>
        <p:spPr/>
        <p:txBody>
          <a:bodyPr/>
          <a:lstStyle>
            <a:lvl1pPr>
              <a:defRPr>
                <a:solidFill>
                  <a:schemeClr val="bg1"/>
                </a:solidFill>
              </a:defRPr>
            </a:lvl1pPr>
          </a:lstStyle>
          <a:p>
            <a:r>
              <a:rPr lang="en-GB"/>
              <a:t>Insert Confidentiality Level in slide footer </a:t>
            </a:r>
          </a:p>
        </p:txBody>
      </p:sp>
      <p:sp>
        <p:nvSpPr>
          <p:cNvPr id="2" name="Slide Number Placeholder 1"/>
          <p:cNvSpPr>
            <a:spLocks noGrp="1"/>
          </p:cNvSpPr>
          <p:nvPr>
            <p:ph type="sldNum" sz="quarter" idx="12"/>
          </p:nvPr>
        </p:nvSpPr>
        <p:spPr/>
        <p:txBody>
          <a:bodyPr/>
          <a:lstStyle>
            <a:lvl1pPr>
              <a:defRPr>
                <a:solidFill>
                  <a:schemeClr val="bg1"/>
                </a:solidFill>
              </a:defRPr>
            </a:lvl1pPr>
          </a:lstStyle>
          <a:p>
            <a:fld id="{72A83A2B-3358-44F8-83A0-4598795D8FB5}" type="slidenum">
              <a:rPr lang="en-GB" smtClean="0"/>
              <a:pPr/>
              <a:t>‹#›</a:t>
            </a:fld>
            <a:endParaRPr lang="en-GB"/>
          </a:p>
        </p:txBody>
      </p:sp>
      <p:sp>
        <p:nvSpPr>
          <p:cNvPr id="3" name="Date Placeholder 2"/>
          <p:cNvSpPr>
            <a:spLocks noGrp="1"/>
          </p:cNvSpPr>
          <p:nvPr>
            <p:ph type="dt" sz="half" idx="13"/>
          </p:nvPr>
        </p:nvSpPr>
        <p:spPr/>
        <p:txBody>
          <a:bodyPr/>
          <a:lstStyle>
            <a:lvl1pPr>
              <a:defRPr>
                <a:solidFill>
                  <a:schemeClr val="bg1"/>
                </a:solidFill>
              </a:defRPr>
            </a:lvl1pPr>
          </a:lstStyle>
          <a:p>
            <a:fld id="{B545ED23-7495-1646-8BCB-5A6FF7F21C49}" type="datetime4">
              <a:rPr lang="en-GB" smtClean="0"/>
              <a:t>03 November 2022</a:t>
            </a:fld>
            <a:endParaRPr lang="en-GB"/>
          </a:p>
        </p:txBody>
      </p:sp>
      <p:pic>
        <p:nvPicPr>
          <p:cNvPr id="7" name="Picture 6">
            <a:extLst>
              <a:ext uri="{FF2B5EF4-FFF2-40B4-BE49-F238E27FC236}">
                <a16:creationId xmlns:a16="http://schemas.microsoft.com/office/drawing/2014/main" id="{83673D41-657A-FC4E-9B43-C98AA0C6E4D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29121" y="6062988"/>
            <a:ext cx="528447" cy="528000"/>
          </a:xfrm>
          <a:prstGeom prst="rect">
            <a:avLst/>
          </a:prstGeom>
        </p:spPr>
      </p:pic>
    </p:spTree>
    <p:extLst>
      <p:ext uri="{BB962C8B-B14F-4D97-AF65-F5344CB8AC3E}">
        <p14:creationId xmlns:p14="http://schemas.microsoft.com/office/powerpoint/2010/main" val="9553802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6x9 Video placeholder">
    <p:bg>
      <p:bgPr>
        <a:solidFill>
          <a:schemeClr val="accent1"/>
        </a:solidFill>
        <a:effectLst/>
      </p:bgPr>
    </p:bg>
    <p:spTree>
      <p:nvGrpSpPr>
        <p:cNvPr id="1" name=""/>
        <p:cNvGrpSpPr/>
        <p:nvPr/>
      </p:nvGrpSpPr>
      <p:grpSpPr>
        <a:xfrm>
          <a:off x="0" y="0"/>
          <a:ext cx="0" cy="0"/>
          <a:chOff x="0" y="0"/>
          <a:chExt cx="0" cy="0"/>
        </a:xfrm>
      </p:grpSpPr>
      <p:sp>
        <p:nvSpPr>
          <p:cNvPr id="5" name="Media Placeholder 4"/>
          <p:cNvSpPr>
            <a:spLocks noGrp="1"/>
          </p:cNvSpPr>
          <p:nvPr>
            <p:ph type="media" sz="quarter" idx="10" hasCustomPrompt="1"/>
          </p:nvPr>
        </p:nvSpPr>
        <p:spPr>
          <a:xfrm>
            <a:off x="1096434" y="355200"/>
            <a:ext cx="9999135" cy="5624513"/>
          </a:xfrm>
          <a:solidFill>
            <a:schemeClr val="tx1"/>
          </a:solidFill>
        </p:spPr>
        <p:txBody>
          <a:bodyPr lIns="72000" tIns="72000"/>
          <a:lstStyle>
            <a:lvl1pPr marL="0" indent="0">
              <a:buNone/>
              <a:defRPr>
                <a:solidFill>
                  <a:srgbClr val="FFFFFF"/>
                </a:solidFill>
              </a:defRPr>
            </a:lvl1pPr>
          </a:lstStyle>
          <a:p>
            <a:r>
              <a:rPr lang="en-US"/>
              <a:t>Insert 16x9 video</a:t>
            </a:r>
          </a:p>
        </p:txBody>
      </p:sp>
      <p:sp>
        <p:nvSpPr>
          <p:cNvPr id="8" name="Footer Placeholder 7"/>
          <p:cNvSpPr>
            <a:spLocks noGrp="1"/>
          </p:cNvSpPr>
          <p:nvPr>
            <p:ph type="ftr" sz="quarter" idx="11"/>
          </p:nvPr>
        </p:nvSpPr>
        <p:spPr/>
        <p:txBody>
          <a:bodyPr/>
          <a:lstStyle>
            <a:lvl1pPr>
              <a:defRPr>
                <a:solidFill>
                  <a:schemeClr val="bg1"/>
                </a:solidFill>
              </a:defRPr>
            </a:lvl1pPr>
          </a:lstStyle>
          <a:p>
            <a:r>
              <a:rPr lang="en-GB"/>
              <a:t>Insert Confidentiality Level in slide footer </a:t>
            </a:r>
          </a:p>
        </p:txBody>
      </p:sp>
      <p:sp>
        <p:nvSpPr>
          <p:cNvPr id="2" name="Slide Number Placeholder 1"/>
          <p:cNvSpPr>
            <a:spLocks noGrp="1"/>
          </p:cNvSpPr>
          <p:nvPr>
            <p:ph type="sldNum" sz="quarter" idx="12"/>
          </p:nvPr>
        </p:nvSpPr>
        <p:spPr/>
        <p:txBody>
          <a:bodyPr/>
          <a:lstStyle>
            <a:lvl1pPr>
              <a:defRPr>
                <a:solidFill>
                  <a:schemeClr val="bg1"/>
                </a:solidFill>
              </a:defRPr>
            </a:lvl1pPr>
          </a:lstStyle>
          <a:p>
            <a:fld id="{72A83A2B-3358-44F8-83A0-4598795D8FB5}" type="slidenum">
              <a:rPr lang="en-GB" smtClean="0"/>
              <a:pPr/>
              <a:t>‹#›</a:t>
            </a:fld>
            <a:endParaRPr lang="en-GB"/>
          </a:p>
        </p:txBody>
      </p:sp>
      <p:sp>
        <p:nvSpPr>
          <p:cNvPr id="3" name="Date Placeholder 2"/>
          <p:cNvSpPr>
            <a:spLocks noGrp="1"/>
          </p:cNvSpPr>
          <p:nvPr>
            <p:ph type="dt" sz="half" idx="13"/>
          </p:nvPr>
        </p:nvSpPr>
        <p:spPr/>
        <p:txBody>
          <a:bodyPr/>
          <a:lstStyle>
            <a:lvl1pPr>
              <a:defRPr>
                <a:solidFill>
                  <a:schemeClr val="bg1"/>
                </a:solidFill>
              </a:defRPr>
            </a:lvl1pPr>
          </a:lstStyle>
          <a:p>
            <a:fld id="{7B5EE47C-76BC-9249-A0A3-BD7DE5F5A677}" type="datetime4">
              <a:rPr lang="en-GB" smtClean="0"/>
              <a:t>03 November 2022</a:t>
            </a:fld>
            <a:endParaRPr lang="en-GB"/>
          </a:p>
        </p:txBody>
      </p:sp>
      <p:pic>
        <p:nvPicPr>
          <p:cNvPr id="7" name="Picture 6">
            <a:extLst>
              <a:ext uri="{FF2B5EF4-FFF2-40B4-BE49-F238E27FC236}">
                <a16:creationId xmlns:a16="http://schemas.microsoft.com/office/drawing/2014/main" id="{56F983CA-FED8-1646-A75D-9A5832006DC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29121" y="6062988"/>
            <a:ext cx="528447" cy="528000"/>
          </a:xfrm>
          <a:prstGeom prst="rect">
            <a:avLst/>
          </a:prstGeom>
        </p:spPr>
      </p:pic>
    </p:spTree>
    <p:extLst>
      <p:ext uri="{BB962C8B-B14F-4D97-AF65-F5344CB8AC3E}">
        <p14:creationId xmlns:p14="http://schemas.microsoft.com/office/powerpoint/2010/main" val="28978902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Full frame 16x9 Video placeholder">
    <p:bg>
      <p:bgPr>
        <a:solidFill>
          <a:schemeClr val="tx1"/>
        </a:solidFill>
        <a:effectLst/>
      </p:bgPr>
    </p:bg>
    <p:spTree>
      <p:nvGrpSpPr>
        <p:cNvPr id="1" name=""/>
        <p:cNvGrpSpPr/>
        <p:nvPr/>
      </p:nvGrpSpPr>
      <p:grpSpPr>
        <a:xfrm>
          <a:off x="0" y="0"/>
          <a:ext cx="0" cy="0"/>
          <a:chOff x="0" y="0"/>
          <a:chExt cx="0" cy="0"/>
        </a:xfrm>
      </p:grpSpPr>
      <p:sp>
        <p:nvSpPr>
          <p:cNvPr id="5" name="Media Placeholder 4"/>
          <p:cNvSpPr>
            <a:spLocks noGrp="1"/>
          </p:cNvSpPr>
          <p:nvPr>
            <p:ph type="media" sz="quarter" idx="10" hasCustomPrompt="1"/>
          </p:nvPr>
        </p:nvSpPr>
        <p:spPr>
          <a:xfrm>
            <a:off x="0" y="0"/>
            <a:ext cx="12192000" cy="6858000"/>
          </a:xfrm>
          <a:solidFill>
            <a:schemeClr val="tx1"/>
          </a:solidFill>
        </p:spPr>
        <p:txBody>
          <a:bodyPr lIns="72000" tIns="72000"/>
          <a:lstStyle>
            <a:lvl1pPr marL="0" indent="0">
              <a:buNone/>
              <a:defRPr>
                <a:solidFill>
                  <a:srgbClr val="FFFFFF"/>
                </a:solidFill>
              </a:defRPr>
            </a:lvl1pPr>
          </a:lstStyle>
          <a:p>
            <a:r>
              <a:rPr lang="en-US"/>
              <a:t>Insert full frame 16x9 video</a:t>
            </a:r>
          </a:p>
        </p:txBody>
      </p:sp>
    </p:spTree>
    <p:extLst>
      <p:ext uri="{BB962C8B-B14F-4D97-AF65-F5344CB8AC3E}">
        <p14:creationId xmlns:p14="http://schemas.microsoft.com/office/powerpoint/2010/main" val="19567101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VF Business GRAD">
    <p:bg>
      <p:bgPr>
        <a:gradFill>
          <a:gsLst>
            <a:gs pos="20000">
              <a:srgbClr val="820000"/>
            </a:gs>
            <a:gs pos="100000">
              <a:schemeClr val="accent1"/>
            </a:gs>
          </a:gsLst>
          <a:lin ang="1980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8F5CF4-E0EE-344C-9718-8492D37ABD0B}"/>
              </a:ext>
            </a:extLst>
          </p:cNvPr>
          <p:cNvPicPr>
            <a:picLocks noChangeAspect="1"/>
          </p:cNvPicPr>
          <p:nvPr userDrawn="1"/>
        </p:nvPicPr>
        <p:blipFill>
          <a:blip r:embed="rId2"/>
          <a:stretch>
            <a:fillRect/>
          </a:stretch>
        </p:blipFill>
        <p:spPr>
          <a:xfrm>
            <a:off x="5122334" y="2252134"/>
            <a:ext cx="1947333" cy="2353733"/>
          </a:xfrm>
          <a:prstGeom prst="rect">
            <a:avLst/>
          </a:prstGeom>
        </p:spPr>
      </p:pic>
    </p:spTree>
    <p:extLst>
      <p:ext uri="{BB962C8B-B14F-4D97-AF65-F5344CB8AC3E}">
        <p14:creationId xmlns:p14="http://schemas.microsoft.com/office/powerpoint/2010/main" val="36600686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VF Business RED">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00F4C7-F503-0343-A961-D066F41F533F}"/>
              </a:ext>
            </a:extLst>
          </p:cNvPr>
          <p:cNvPicPr>
            <a:picLocks noChangeAspect="1"/>
          </p:cNvPicPr>
          <p:nvPr userDrawn="1"/>
        </p:nvPicPr>
        <p:blipFill>
          <a:blip r:embed="rId2"/>
          <a:stretch>
            <a:fillRect/>
          </a:stretch>
        </p:blipFill>
        <p:spPr>
          <a:xfrm>
            <a:off x="5122334" y="2252134"/>
            <a:ext cx="1947333" cy="2353733"/>
          </a:xfrm>
          <a:prstGeom prst="rect">
            <a:avLst/>
          </a:prstGeom>
        </p:spPr>
      </p:pic>
    </p:spTree>
    <p:extLst>
      <p:ext uri="{BB962C8B-B14F-4D97-AF65-F5344CB8AC3E}">
        <p14:creationId xmlns:p14="http://schemas.microsoft.com/office/powerpoint/2010/main" val="9102669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CC2BF-B6D2-437C-A086-7618D57A09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422F918-B73A-4FFE-ABA5-513F4D876A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1B7C9B1-9C47-482B-A468-4DAF2B162B26}"/>
              </a:ext>
            </a:extLst>
          </p:cNvPr>
          <p:cNvSpPr>
            <a:spLocks noGrp="1"/>
          </p:cNvSpPr>
          <p:nvPr>
            <p:ph type="dt" sz="half" idx="10"/>
          </p:nvPr>
        </p:nvSpPr>
        <p:spPr/>
        <p:txBody>
          <a:bodyPr/>
          <a:lstStyle/>
          <a:p>
            <a:fld id="{9C313757-71BA-47F9-A6A5-CD1360D68AA6}" type="datetimeFigureOut">
              <a:rPr lang="en-GB" smtClean="0"/>
              <a:t>03/11/2022</a:t>
            </a:fld>
            <a:endParaRPr lang="en-GB"/>
          </a:p>
        </p:txBody>
      </p:sp>
      <p:sp>
        <p:nvSpPr>
          <p:cNvPr id="5" name="Footer Placeholder 4">
            <a:extLst>
              <a:ext uri="{FF2B5EF4-FFF2-40B4-BE49-F238E27FC236}">
                <a16:creationId xmlns:a16="http://schemas.microsoft.com/office/drawing/2014/main" id="{FD50623F-62BB-4BB9-9BE6-52A11697DF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CA4978-9018-4ABD-88C2-D096164AFC84}"/>
              </a:ext>
            </a:extLst>
          </p:cNvPr>
          <p:cNvSpPr>
            <a:spLocks noGrp="1"/>
          </p:cNvSpPr>
          <p:nvPr>
            <p:ph type="sldNum" sz="quarter" idx="12"/>
          </p:nvPr>
        </p:nvSpPr>
        <p:spPr/>
        <p:txBody>
          <a:bodyPr/>
          <a:lstStyle/>
          <a:p>
            <a:fld id="{53350EB3-E926-4209-B2A4-3573726C4DDA}" type="slidenum">
              <a:rPr lang="en-GB" smtClean="0"/>
              <a:t>‹#›</a:t>
            </a:fld>
            <a:endParaRPr lang="en-GB"/>
          </a:p>
        </p:txBody>
      </p:sp>
    </p:spTree>
    <p:extLst>
      <p:ext uri="{BB962C8B-B14F-4D97-AF65-F5344CB8AC3E}">
        <p14:creationId xmlns:p14="http://schemas.microsoft.com/office/powerpoint/2010/main" val="1407015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DF5B3-259B-4119-8BC5-FA1EDCBD9DF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41F2ECC-E49D-428D-8968-C398FAB60E2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E79C920-8D4B-4B70-A723-C8880C1793B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103C8D9-12FB-4E35-8F09-BF4BCE68743D}"/>
              </a:ext>
            </a:extLst>
          </p:cNvPr>
          <p:cNvSpPr>
            <a:spLocks noGrp="1"/>
          </p:cNvSpPr>
          <p:nvPr>
            <p:ph type="dt" sz="half" idx="10"/>
          </p:nvPr>
        </p:nvSpPr>
        <p:spPr/>
        <p:txBody>
          <a:bodyPr/>
          <a:lstStyle/>
          <a:p>
            <a:fld id="{05BCFAA7-131E-4695-9570-64FC6C98CC34}" type="datetimeFigureOut">
              <a:rPr lang="en-GB" smtClean="0"/>
              <a:t>03/11/2022</a:t>
            </a:fld>
            <a:endParaRPr lang="en-GB"/>
          </a:p>
        </p:txBody>
      </p:sp>
      <p:sp>
        <p:nvSpPr>
          <p:cNvPr id="6" name="Footer Placeholder 5">
            <a:extLst>
              <a:ext uri="{FF2B5EF4-FFF2-40B4-BE49-F238E27FC236}">
                <a16:creationId xmlns:a16="http://schemas.microsoft.com/office/drawing/2014/main" id="{CA08C538-710B-4222-ADDE-C739145DE28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491ABBC-6835-4DB3-922E-1203EC9EAA5A}"/>
              </a:ext>
            </a:extLst>
          </p:cNvPr>
          <p:cNvSpPr>
            <a:spLocks noGrp="1"/>
          </p:cNvSpPr>
          <p:nvPr>
            <p:ph type="sldNum" sz="quarter" idx="12"/>
          </p:nvPr>
        </p:nvSpPr>
        <p:spPr/>
        <p:txBody>
          <a:bodyPr/>
          <a:lstStyle/>
          <a:p>
            <a:fld id="{5F001648-471F-4A3F-B2FB-34CE518E81E5}" type="slidenum">
              <a:rPr lang="en-GB" smtClean="0"/>
              <a:t>‹#›</a:t>
            </a:fld>
            <a:endParaRPr lang="en-GB"/>
          </a:p>
        </p:txBody>
      </p:sp>
    </p:spTree>
    <p:extLst>
      <p:ext uri="{BB962C8B-B14F-4D97-AF65-F5344CB8AC3E}">
        <p14:creationId xmlns:p14="http://schemas.microsoft.com/office/powerpoint/2010/main" val="2755184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6632E-7F98-470A-A408-0103D42E7B0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7643425-61C1-44FC-9286-B5721642E8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F366070-8536-4504-96E2-7DA87CA337C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D1E5B63-AF01-449E-A186-8CA77F71AE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3C087CE-4551-4175-ABD7-50657A2AB8B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CA9A104-C160-4A60-B1C0-A7AC4423F4F2}"/>
              </a:ext>
            </a:extLst>
          </p:cNvPr>
          <p:cNvSpPr>
            <a:spLocks noGrp="1"/>
          </p:cNvSpPr>
          <p:nvPr>
            <p:ph type="dt" sz="half" idx="10"/>
          </p:nvPr>
        </p:nvSpPr>
        <p:spPr/>
        <p:txBody>
          <a:bodyPr/>
          <a:lstStyle/>
          <a:p>
            <a:fld id="{05BCFAA7-131E-4695-9570-64FC6C98CC34}" type="datetimeFigureOut">
              <a:rPr lang="en-GB" smtClean="0"/>
              <a:t>03/11/2022</a:t>
            </a:fld>
            <a:endParaRPr lang="en-GB"/>
          </a:p>
        </p:txBody>
      </p:sp>
      <p:sp>
        <p:nvSpPr>
          <p:cNvPr id="8" name="Footer Placeholder 7">
            <a:extLst>
              <a:ext uri="{FF2B5EF4-FFF2-40B4-BE49-F238E27FC236}">
                <a16:creationId xmlns:a16="http://schemas.microsoft.com/office/drawing/2014/main" id="{84F60DB3-1FB6-4039-957D-600E2F003F8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C867AA0-BA15-484C-92BA-EE509ACC6BF3}"/>
              </a:ext>
            </a:extLst>
          </p:cNvPr>
          <p:cNvSpPr>
            <a:spLocks noGrp="1"/>
          </p:cNvSpPr>
          <p:nvPr>
            <p:ph type="sldNum" sz="quarter" idx="12"/>
          </p:nvPr>
        </p:nvSpPr>
        <p:spPr/>
        <p:txBody>
          <a:bodyPr/>
          <a:lstStyle/>
          <a:p>
            <a:fld id="{5F001648-471F-4A3F-B2FB-34CE518E81E5}" type="slidenum">
              <a:rPr lang="en-GB" smtClean="0"/>
              <a:t>‹#›</a:t>
            </a:fld>
            <a:endParaRPr lang="en-GB"/>
          </a:p>
        </p:txBody>
      </p:sp>
    </p:spTree>
    <p:extLst>
      <p:ext uri="{BB962C8B-B14F-4D97-AF65-F5344CB8AC3E}">
        <p14:creationId xmlns:p14="http://schemas.microsoft.com/office/powerpoint/2010/main" val="2450720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C8952-EB28-43B9-B6BA-19B37820769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B7D83E9-E5C5-4929-A241-03F6BEFDD987}"/>
              </a:ext>
            </a:extLst>
          </p:cNvPr>
          <p:cNvSpPr>
            <a:spLocks noGrp="1"/>
          </p:cNvSpPr>
          <p:nvPr>
            <p:ph type="dt" sz="half" idx="10"/>
          </p:nvPr>
        </p:nvSpPr>
        <p:spPr/>
        <p:txBody>
          <a:bodyPr/>
          <a:lstStyle/>
          <a:p>
            <a:fld id="{05BCFAA7-131E-4695-9570-64FC6C98CC34}" type="datetimeFigureOut">
              <a:rPr lang="en-GB" smtClean="0"/>
              <a:t>03/11/2022</a:t>
            </a:fld>
            <a:endParaRPr lang="en-GB"/>
          </a:p>
        </p:txBody>
      </p:sp>
      <p:sp>
        <p:nvSpPr>
          <p:cNvPr id="4" name="Footer Placeholder 3">
            <a:extLst>
              <a:ext uri="{FF2B5EF4-FFF2-40B4-BE49-F238E27FC236}">
                <a16:creationId xmlns:a16="http://schemas.microsoft.com/office/drawing/2014/main" id="{13003A00-B3C5-4A27-BF65-BD808BDE9FA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B6E4DEE-4D14-4A7B-B30F-306FDCB87B5F}"/>
              </a:ext>
            </a:extLst>
          </p:cNvPr>
          <p:cNvSpPr>
            <a:spLocks noGrp="1"/>
          </p:cNvSpPr>
          <p:nvPr>
            <p:ph type="sldNum" sz="quarter" idx="12"/>
          </p:nvPr>
        </p:nvSpPr>
        <p:spPr/>
        <p:txBody>
          <a:bodyPr/>
          <a:lstStyle/>
          <a:p>
            <a:fld id="{5F001648-471F-4A3F-B2FB-34CE518E81E5}" type="slidenum">
              <a:rPr lang="en-GB" smtClean="0"/>
              <a:t>‹#›</a:t>
            </a:fld>
            <a:endParaRPr lang="en-GB"/>
          </a:p>
        </p:txBody>
      </p:sp>
    </p:spTree>
    <p:extLst>
      <p:ext uri="{BB962C8B-B14F-4D97-AF65-F5344CB8AC3E}">
        <p14:creationId xmlns:p14="http://schemas.microsoft.com/office/powerpoint/2010/main" val="1151480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2E39EA-6245-4F34-9642-3B30886FEEFB}"/>
              </a:ext>
            </a:extLst>
          </p:cNvPr>
          <p:cNvSpPr>
            <a:spLocks noGrp="1"/>
          </p:cNvSpPr>
          <p:nvPr>
            <p:ph type="dt" sz="half" idx="10"/>
          </p:nvPr>
        </p:nvSpPr>
        <p:spPr/>
        <p:txBody>
          <a:bodyPr/>
          <a:lstStyle/>
          <a:p>
            <a:fld id="{05BCFAA7-131E-4695-9570-64FC6C98CC34}" type="datetimeFigureOut">
              <a:rPr lang="en-GB" smtClean="0"/>
              <a:t>03/11/2022</a:t>
            </a:fld>
            <a:endParaRPr lang="en-GB"/>
          </a:p>
        </p:txBody>
      </p:sp>
      <p:sp>
        <p:nvSpPr>
          <p:cNvPr id="3" name="Footer Placeholder 2">
            <a:extLst>
              <a:ext uri="{FF2B5EF4-FFF2-40B4-BE49-F238E27FC236}">
                <a16:creationId xmlns:a16="http://schemas.microsoft.com/office/drawing/2014/main" id="{A37A0339-4779-4958-9B72-2FE8EAE5DF8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9544392-F21F-4EDB-87EA-CAB9EBD00003}"/>
              </a:ext>
            </a:extLst>
          </p:cNvPr>
          <p:cNvSpPr>
            <a:spLocks noGrp="1"/>
          </p:cNvSpPr>
          <p:nvPr>
            <p:ph type="sldNum" sz="quarter" idx="12"/>
          </p:nvPr>
        </p:nvSpPr>
        <p:spPr/>
        <p:txBody>
          <a:bodyPr/>
          <a:lstStyle/>
          <a:p>
            <a:fld id="{5F001648-471F-4A3F-B2FB-34CE518E81E5}" type="slidenum">
              <a:rPr lang="en-GB" smtClean="0"/>
              <a:t>‹#›</a:t>
            </a:fld>
            <a:endParaRPr lang="en-GB"/>
          </a:p>
        </p:txBody>
      </p:sp>
    </p:spTree>
    <p:extLst>
      <p:ext uri="{BB962C8B-B14F-4D97-AF65-F5344CB8AC3E}">
        <p14:creationId xmlns:p14="http://schemas.microsoft.com/office/powerpoint/2010/main" val="904286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F161A-802F-4297-BCDE-905FB03080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B12FB79-F58C-4FC3-9F3A-E59E13A928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59EE635-9422-4EE2-A608-5423D45A74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29709B8-265E-4EBC-8A3A-FA8E625AAA92}"/>
              </a:ext>
            </a:extLst>
          </p:cNvPr>
          <p:cNvSpPr>
            <a:spLocks noGrp="1"/>
          </p:cNvSpPr>
          <p:nvPr>
            <p:ph type="dt" sz="half" idx="10"/>
          </p:nvPr>
        </p:nvSpPr>
        <p:spPr/>
        <p:txBody>
          <a:bodyPr/>
          <a:lstStyle/>
          <a:p>
            <a:fld id="{05BCFAA7-131E-4695-9570-64FC6C98CC34}" type="datetimeFigureOut">
              <a:rPr lang="en-GB" smtClean="0"/>
              <a:t>03/11/2022</a:t>
            </a:fld>
            <a:endParaRPr lang="en-GB"/>
          </a:p>
        </p:txBody>
      </p:sp>
      <p:sp>
        <p:nvSpPr>
          <p:cNvPr id="6" name="Footer Placeholder 5">
            <a:extLst>
              <a:ext uri="{FF2B5EF4-FFF2-40B4-BE49-F238E27FC236}">
                <a16:creationId xmlns:a16="http://schemas.microsoft.com/office/drawing/2014/main" id="{F024EDFB-2685-472B-BA4D-DAC38E3AE18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BA77F4B-7BD1-4794-AA7D-6ACC606890BE}"/>
              </a:ext>
            </a:extLst>
          </p:cNvPr>
          <p:cNvSpPr>
            <a:spLocks noGrp="1"/>
          </p:cNvSpPr>
          <p:nvPr>
            <p:ph type="sldNum" sz="quarter" idx="12"/>
          </p:nvPr>
        </p:nvSpPr>
        <p:spPr/>
        <p:txBody>
          <a:bodyPr/>
          <a:lstStyle/>
          <a:p>
            <a:fld id="{5F001648-471F-4A3F-B2FB-34CE518E81E5}" type="slidenum">
              <a:rPr lang="en-GB" smtClean="0"/>
              <a:t>‹#›</a:t>
            </a:fld>
            <a:endParaRPr lang="en-GB"/>
          </a:p>
        </p:txBody>
      </p:sp>
    </p:spTree>
    <p:extLst>
      <p:ext uri="{BB962C8B-B14F-4D97-AF65-F5344CB8AC3E}">
        <p14:creationId xmlns:p14="http://schemas.microsoft.com/office/powerpoint/2010/main" val="2267405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C7DDB-C3BA-49DB-858C-C6402E51A4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579C633-FE52-44AB-B939-6B2A19024A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C04FF43-3B9A-47CA-8B03-6D2123CEF3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26ADF31-4EED-43F6-8355-9F668A5A7994}"/>
              </a:ext>
            </a:extLst>
          </p:cNvPr>
          <p:cNvSpPr>
            <a:spLocks noGrp="1"/>
          </p:cNvSpPr>
          <p:nvPr>
            <p:ph type="dt" sz="half" idx="10"/>
          </p:nvPr>
        </p:nvSpPr>
        <p:spPr/>
        <p:txBody>
          <a:bodyPr/>
          <a:lstStyle/>
          <a:p>
            <a:fld id="{05BCFAA7-131E-4695-9570-64FC6C98CC34}" type="datetimeFigureOut">
              <a:rPr lang="en-GB" smtClean="0"/>
              <a:t>03/11/2022</a:t>
            </a:fld>
            <a:endParaRPr lang="en-GB"/>
          </a:p>
        </p:txBody>
      </p:sp>
      <p:sp>
        <p:nvSpPr>
          <p:cNvPr id="6" name="Footer Placeholder 5">
            <a:extLst>
              <a:ext uri="{FF2B5EF4-FFF2-40B4-BE49-F238E27FC236}">
                <a16:creationId xmlns:a16="http://schemas.microsoft.com/office/drawing/2014/main" id="{82BC5C93-2B35-4ACF-99FF-9A7AB032850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FCB87A0-34A1-4377-AB2E-311F907265D4}"/>
              </a:ext>
            </a:extLst>
          </p:cNvPr>
          <p:cNvSpPr>
            <a:spLocks noGrp="1"/>
          </p:cNvSpPr>
          <p:nvPr>
            <p:ph type="sldNum" sz="quarter" idx="12"/>
          </p:nvPr>
        </p:nvSpPr>
        <p:spPr/>
        <p:txBody>
          <a:bodyPr/>
          <a:lstStyle/>
          <a:p>
            <a:fld id="{5F001648-471F-4A3F-B2FB-34CE518E81E5}" type="slidenum">
              <a:rPr lang="en-GB" smtClean="0"/>
              <a:t>‹#›</a:t>
            </a:fld>
            <a:endParaRPr lang="en-GB"/>
          </a:p>
        </p:txBody>
      </p:sp>
    </p:spTree>
    <p:extLst>
      <p:ext uri="{BB962C8B-B14F-4D97-AF65-F5344CB8AC3E}">
        <p14:creationId xmlns:p14="http://schemas.microsoft.com/office/powerpoint/2010/main" val="926200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image" Target="../media/image1.emf"/><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theme" Target="../theme/theme2.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BA7481-82F4-4396-9F61-4935CAB2DC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182175B-674D-4AD1-AD8A-6CC4F012EB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5A8A415-2767-4669-8015-1D44B3E576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BCFAA7-131E-4695-9570-64FC6C98CC34}" type="datetimeFigureOut">
              <a:rPr lang="en-GB" smtClean="0"/>
              <a:t>03/11/2022</a:t>
            </a:fld>
            <a:endParaRPr lang="en-GB"/>
          </a:p>
        </p:txBody>
      </p:sp>
      <p:sp>
        <p:nvSpPr>
          <p:cNvPr id="5" name="Footer Placeholder 4">
            <a:extLst>
              <a:ext uri="{FF2B5EF4-FFF2-40B4-BE49-F238E27FC236}">
                <a16:creationId xmlns:a16="http://schemas.microsoft.com/office/drawing/2014/main" id="{74525644-8D56-46F8-9F04-E457E9BE03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C1A6D10-D3E0-4B63-8E55-78C04C5DC8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001648-471F-4A3F-B2FB-34CE518E81E5}" type="slidenum">
              <a:rPr lang="en-GB" smtClean="0"/>
              <a:t>‹#›</a:t>
            </a:fld>
            <a:endParaRPr lang="en-GB"/>
          </a:p>
        </p:txBody>
      </p:sp>
    </p:spTree>
    <p:extLst>
      <p:ext uri="{BB962C8B-B14F-4D97-AF65-F5344CB8AC3E}">
        <p14:creationId xmlns:p14="http://schemas.microsoft.com/office/powerpoint/2010/main" val="185504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4433" y="274638"/>
            <a:ext cx="11514035" cy="889972"/>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334433" y="1164610"/>
            <a:ext cx="7848600" cy="4804391"/>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4"/>
          </p:nvPr>
        </p:nvSpPr>
        <p:spPr>
          <a:xfrm>
            <a:off x="5820394" y="6284182"/>
            <a:ext cx="551213" cy="318519"/>
          </a:xfrm>
          <a:prstGeom prst="rect">
            <a:avLst/>
          </a:prstGeom>
        </p:spPr>
        <p:txBody>
          <a:bodyPr vert="horz" lIns="0" tIns="0" rIns="0" bIns="0" rtlCol="0" anchor="b" anchorCtr="0"/>
          <a:lstStyle>
            <a:lvl1pPr algn="ctr">
              <a:defRPr sz="1067">
                <a:solidFill>
                  <a:schemeClr val="tx1"/>
                </a:solidFill>
                <a:latin typeface="Vodafone Lt" panose="020B0606040202020204" pitchFamily="34" charset="0"/>
              </a:defRPr>
            </a:lvl1pPr>
          </a:lstStyle>
          <a:p>
            <a:fld id="{72A83A2B-3358-44F8-83A0-4598795D8FB5}" type="slidenum">
              <a:rPr lang="en-GB" smtClean="0"/>
              <a:pPr/>
              <a:t>‹#›</a:t>
            </a:fld>
            <a:endParaRPr lang="en-GB"/>
          </a:p>
        </p:txBody>
      </p:sp>
      <p:sp>
        <p:nvSpPr>
          <p:cNvPr id="6" name="Footer Placeholder 5"/>
          <p:cNvSpPr>
            <a:spLocks noGrp="1"/>
          </p:cNvSpPr>
          <p:nvPr>
            <p:ph type="ftr" sz="quarter" idx="3"/>
          </p:nvPr>
        </p:nvSpPr>
        <p:spPr>
          <a:xfrm>
            <a:off x="337860" y="6282799"/>
            <a:ext cx="2783840" cy="318519"/>
          </a:xfrm>
          <a:prstGeom prst="rect">
            <a:avLst/>
          </a:prstGeom>
        </p:spPr>
        <p:txBody>
          <a:bodyPr vert="horz" lIns="0" tIns="0" rIns="0" bIns="0" rtlCol="0" anchor="b" anchorCtr="0"/>
          <a:lstStyle>
            <a:lvl1pPr algn="l">
              <a:defRPr lang="en-IE" sz="1067" kern="1200" dirty="0">
                <a:solidFill>
                  <a:schemeClr val="tx1"/>
                </a:solidFill>
                <a:latin typeface="Vodafone Lt" panose="020B0606040202020204" pitchFamily="34" charset="0"/>
                <a:ea typeface="+mn-ea"/>
                <a:cs typeface="+mn-cs"/>
              </a:defRPr>
            </a:lvl1pPr>
          </a:lstStyle>
          <a:p>
            <a:r>
              <a:rPr lang="en-GB"/>
              <a:t>Insert Confidentiality Level in slide footer </a:t>
            </a:r>
          </a:p>
        </p:txBody>
      </p:sp>
      <p:sp>
        <p:nvSpPr>
          <p:cNvPr id="5" name="Date Placeholder 4"/>
          <p:cNvSpPr>
            <a:spLocks noGrp="1"/>
          </p:cNvSpPr>
          <p:nvPr>
            <p:ph type="dt" sz="half" idx="2"/>
          </p:nvPr>
        </p:nvSpPr>
        <p:spPr>
          <a:xfrm>
            <a:off x="8183034" y="6282799"/>
            <a:ext cx="2090533" cy="318519"/>
          </a:xfrm>
          <a:prstGeom prst="rect">
            <a:avLst/>
          </a:prstGeom>
        </p:spPr>
        <p:txBody>
          <a:bodyPr vert="horz" lIns="0" tIns="0" rIns="0" bIns="0" rtlCol="0" anchor="b" anchorCtr="0"/>
          <a:lstStyle>
            <a:lvl1pPr>
              <a:defRPr lang="en-GB" sz="1067" smtClean="0">
                <a:latin typeface="Vodafone Lt" panose="020B0606040202020204" pitchFamily="34" charset="0"/>
              </a:defRPr>
            </a:lvl1pPr>
          </a:lstStyle>
          <a:p>
            <a:fld id="{43F9EC2C-6771-AF47-897F-6EA10AAE18DD}" type="datetime4">
              <a:rPr lang="en-GB" smtClean="0"/>
              <a:t>03 November 2022</a:t>
            </a:fld>
            <a:endParaRPr lang="en-GB"/>
          </a:p>
        </p:txBody>
      </p:sp>
      <p:pic>
        <p:nvPicPr>
          <p:cNvPr id="9" name="Picture 8">
            <a:extLst>
              <a:ext uri="{FF2B5EF4-FFF2-40B4-BE49-F238E27FC236}">
                <a16:creationId xmlns:a16="http://schemas.microsoft.com/office/drawing/2014/main" id="{43A98DC4-8798-1246-BB65-D4FF449CFE78}"/>
              </a:ext>
            </a:extLst>
          </p:cNvPr>
          <p:cNvPicPr>
            <a:picLocks noChangeAspect="1"/>
          </p:cNvPicPr>
          <p:nvPr userDrawn="1"/>
        </p:nvPicPr>
        <p:blipFill>
          <a:blip r:embed="rId25" cstate="print">
            <a:extLst>
              <a:ext uri="{28A0092B-C50C-407E-A947-70E740481C1C}">
                <a14:useLocalDpi xmlns:a14="http://schemas.microsoft.com/office/drawing/2010/main"/>
              </a:ext>
            </a:extLst>
          </a:blip>
          <a:stretch>
            <a:fillRect/>
          </a:stretch>
        </p:blipFill>
        <p:spPr>
          <a:xfrm>
            <a:off x="11329121" y="6062988"/>
            <a:ext cx="528447" cy="528000"/>
          </a:xfrm>
          <a:prstGeom prst="rect">
            <a:avLst/>
          </a:prstGeom>
        </p:spPr>
      </p:pic>
      <p:sp>
        <p:nvSpPr>
          <p:cNvPr id="7" name="MSIPCMContentMarking" descr="{&quot;HashCode&quot;:-1699574231,&quot;Placement&quot;:&quot;Footer&quot;,&quot;Top&quot;:388.380066,&quot;Left&quot;:0.0,&quot;SlideWidth&quot;:720,&quot;SlideHeight&quot;:405}">
            <a:extLst>
              <a:ext uri="{FF2B5EF4-FFF2-40B4-BE49-F238E27FC236}">
                <a16:creationId xmlns:a16="http://schemas.microsoft.com/office/drawing/2014/main" id="{E3FD3CBB-F8A0-4BB0-BB38-CE5134B1C3C0}"/>
              </a:ext>
            </a:extLst>
          </p:cNvPr>
          <p:cNvSpPr txBox="1"/>
          <p:nvPr userDrawn="1"/>
        </p:nvSpPr>
        <p:spPr>
          <a:xfrm>
            <a:off x="0" y="6576570"/>
            <a:ext cx="826271" cy="281431"/>
          </a:xfrm>
          <a:prstGeom prst="rect">
            <a:avLst/>
          </a:prstGeom>
        </p:spPr>
        <p:txBody>
          <a:bodyPr vert="horz" wrap="square" lIns="0" tIns="0" rIns="0" bIns="0" rtlCol="0" anchor="ctr" anchorCtr="1">
            <a:noAutofit/>
          </a:bodyPr>
          <a:lstStyle/>
          <a:p>
            <a:pPr marL="0" indent="0" algn="l">
              <a:spcBef>
                <a:spcPts val="0"/>
              </a:spcBef>
              <a:spcAft>
                <a:spcPts val="0"/>
              </a:spcAft>
              <a:buFont typeface="Arial" pitchFamily="34" charset="0"/>
              <a:buNone/>
            </a:pPr>
            <a:r>
              <a:rPr lang="en-GB" sz="933">
                <a:solidFill>
                  <a:srgbClr val="000000"/>
                </a:solidFill>
                <a:latin typeface="Calibri" panose="020F0502020204030204" pitchFamily="34" charset="0"/>
              </a:rPr>
              <a:t>C2 General</a:t>
            </a:r>
          </a:p>
        </p:txBody>
      </p:sp>
    </p:spTree>
    <p:extLst>
      <p:ext uri="{BB962C8B-B14F-4D97-AF65-F5344CB8AC3E}">
        <p14:creationId xmlns:p14="http://schemas.microsoft.com/office/powerpoint/2010/main" val="123220027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Lst>
  <p:hf hdr="0"/>
  <p:txStyles>
    <p:titleStyle>
      <a:lvl1pPr algn="l" defTabSz="1219170" rtl="0" eaLnBrk="1" latinLnBrk="0" hangingPunct="1">
        <a:lnSpc>
          <a:spcPct val="80000"/>
        </a:lnSpc>
        <a:spcBef>
          <a:spcPct val="0"/>
        </a:spcBef>
        <a:buNone/>
        <a:defRPr sz="3200" b="1" kern="1200">
          <a:solidFill>
            <a:schemeClr val="accent1"/>
          </a:solidFill>
          <a:latin typeface="Vodafone Rg" pitchFamily="34" charset="0"/>
          <a:ea typeface="+mj-ea"/>
          <a:cs typeface="+mj-cs"/>
        </a:defRPr>
      </a:lvl1pPr>
    </p:titleStyle>
    <p:bodyStyle>
      <a:lvl1pPr marL="184146" indent="-184146" algn="l" defTabSz="1219170" rtl="0" eaLnBrk="1" latinLnBrk="0" hangingPunct="1">
        <a:spcBef>
          <a:spcPts val="0"/>
        </a:spcBef>
        <a:spcAft>
          <a:spcPts val="800"/>
        </a:spcAft>
        <a:buClr>
          <a:schemeClr val="accent1"/>
        </a:buClr>
        <a:buFont typeface="Arial" pitchFamily="34" charset="0"/>
        <a:buChar char="•"/>
        <a:defRPr sz="2400" kern="1200">
          <a:solidFill>
            <a:schemeClr val="tx1"/>
          </a:solidFill>
          <a:latin typeface="Vodafone Rg" pitchFamily="34" charset="0"/>
          <a:ea typeface="+mn-ea"/>
          <a:cs typeface="+mn-cs"/>
        </a:defRPr>
      </a:lvl1pPr>
      <a:lvl2pPr marL="463539" indent="-196846" algn="l" defTabSz="1219170" rtl="0" eaLnBrk="1" latinLnBrk="0" hangingPunct="1">
        <a:spcBef>
          <a:spcPts val="0"/>
        </a:spcBef>
        <a:spcAft>
          <a:spcPts val="400"/>
        </a:spcAft>
        <a:buClr>
          <a:schemeClr val="accent1"/>
        </a:buClr>
        <a:buFont typeface="Calibri" pitchFamily="34" charset="0"/>
        <a:buChar char="–"/>
        <a:defRPr sz="1867" kern="1200">
          <a:solidFill>
            <a:schemeClr val="tx1"/>
          </a:solidFill>
          <a:latin typeface="Vodafone Rg" pitchFamily="34" charset="0"/>
          <a:ea typeface="+mn-ea"/>
          <a:cs typeface="+mn-cs"/>
        </a:defRPr>
      </a:lvl2pPr>
      <a:lvl3pPr marL="514338" indent="194728" algn="l" defTabSz="1219170" rtl="0" eaLnBrk="1" latinLnBrk="0" hangingPunct="1">
        <a:spcBef>
          <a:spcPts val="0"/>
        </a:spcBef>
        <a:spcAft>
          <a:spcPts val="400"/>
        </a:spcAft>
        <a:buClr>
          <a:schemeClr val="accent1"/>
        </a:buClr>
        <a:buFont typeface="Calibri" pitchFamily="34" charset="0"/>
        <a:buChar char="–"/>
        <a:defRPr sz="1867" kern="1200">
          <a:solidFill>
            <a:schemeClr val="tx1"/>
          </a:solidFill>
          <a:latin typeface="Vodafone Rg" pitchFamily="34" charset="0"/>
          <a:ea typeface="+mn-ea"/>
          <a:cs typeface="+mn-cs"/>
        </a:defRPr>
      </a:lvl3pPr>
      <a:lvl4pPr marL="956709" indent="-201079" algn="l" defTabSz="1219170" rtl="0" eaLnBrk="1" latinLnBrk="0" hangingPunct="1">
        <a:spcBef>
          <a:spcPct val="20000"/>
        </a:spcBef>
        <a:buClr>
          <a:schemeClr val="accent1"/>
        </a:buClr>
        <a:buFont typeface="Calibri" pitchFamily="34" charset="0"/>
        <a:buChar char="–"/>
        <a:defRPr sz="1600" kern="1200">
          <a:solidFill>
            <a:schemeClr val="tx1"/>
          </a:solidFill>
          <a:latin typeface="+mn-lt"/>
          <a:ea typeface="+mn-ea"/>
          <a:cs typeface="+mn-cs"/>
        </a:defRPr>
      </a:lvl4pPr>
      <a:lvl5pPr marL="1219170" indent="-215895" algn="l" defTabSz="1219170" rtl="0" eaLnBrk="1" latinLnBrk="0" hangingPunct="1">
        <a:spcBef>
          <a:spcPct val="20000"/>
        </a:spcBef>
        <a:buClr>
          <a:schemeClr val="accent1"/>
        </a:buClr>
        <a:buFont typeface="Calibri" pitchFamily="34" charset="0"/>
        <a:buChar char="–"/>
        <a:defRPr sz="1600" kern="1200" baseline="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58">
          <p15:clr>
            <a:srgbClr val="F26B43"/>
          </p15:clr>
        </p15:guide>
        <p15:guide id="3" orient="horz" pos="2820">
          <p15:clr>
            <a:srgbClr val="F26B43"/>
          </p15:clr>
        </p15:guide>
        <p15:guide id="4" pos="5602">
          <p15:clr>
            <a:srgbClr val="F26B43"/>
          </p15:clr>
        </p15:guide>
        <p15:guide id="5" pos="2812">
          <p15:clr>
            <a:srgbClr val="F26B43"/>
          </p15:clr>
        </p15:guide>
        <p15:guide id="6" pos="2948">
          <p15:clr>
            <a:srgbClr val="F26B43"/>
          </p15:clr>
        </p15:guide>
        <p15:guide id="7" orient="horz" pos="55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36.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38.jpe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3.jpe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mailto:andy.todman@scotland5gcentre.org"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microsoft.com/office/2007/relationships/hdphoto" Target="../media/hdphoto2.wdp"/><Relationship Id="rId2" Type="http://schemas.openxmlformats.org/officeDocument/2006/relationships/image" Target="../media/image28.jpeg"/><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6EB4508F-66AA-422A-8107-5ADEE60111AD}"/>
              </a:ext>
            </a:extLst>
          </p:cNvPr>
          <p:cNvSpPr/>
          <p:nvPr/>
        </p:nvSpPr>
        <p:spPr>
          <a:xfrm flipH="1">
            <a:off x="6247680" y="397329"/>
            <a:ext cx="5944320" cy="6460671"/>
          </a:xfrm>
          <a:prstGeom prst="round1Rect">
            <a:avLst>
              <a:gd name="adj" fmla="val 21076"/>
            </a:avLst>
          </a:prstGeom>
          <a:blipFill dpi="0" rotWithShape="1">
            <a:blip r:embed="rId2">
              <a:extLst>
                <a:ext uri="{28A0092B-C50C-407E-A947-70E740481C1C}">
                  <a14:useLocalDpi xmlns:a14="http://schemas.microsoft.com/office/drawing/2010/main" val="0"/>
                </a:ext>
              </a:extLst>
            </a:blip>
            <a:srcRect/>
            <a:stretch>
              <a:fillRect l="-632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6A2B9DBC-7F16-48E1-9699-A29F0C66E8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1715" y="4998366"/>
            <a:ext cx="2130285" cy="1859634"/>
          </a:xfrm>
          <a:prstGeom prst="rect">
            <a:avLst/>
          </a:prstGeom>
        </p:spPr>
      </p:pic>
      <p:sp>
        <p:nvSpPr>
          <p:cNvPr id="4" name="TextBox 3">
            <a:extLst>
              <a:ext uri="{FF2B5EF4-FFF2-40B4-BE49-F238E27FC236}">
                <a16:creationId xmlns:a16="http://schemas.microsoft.com/office/drawing/2014/main" id="{5E5AAA71-FB2E-4951-BFB6-459D179A2EE2}"/>
              </a:ext>
            </a:extLst>
          </p:cNvPr>
          <p:cNvSpPr txBox="1"/>
          <p:nvPr/>
        </p:nvSpPr>
        <p:spPr>
          <a:xfrm>
            <a:off x="881743" y="503731"/>
            <a:ext cx="6030323" cy="830997"/>
          </a:xfrm>
          <a:prstGeom prst="rect">
            <a:avLst/>
          </a:prstGeom>
          <a:noFill/>
        </p:spPr>
        <p:txBody>
          <a:bodyPr wrap="square" rtlCol="0">
            <a:spAutoFit/>
          </a:bodyPr>
          <a:lstStyle/>
          <a:p>
            <a:r>
              <a:rPr lang="en-GB" sz="2400" b="1" dirty="0">
                <a:solidFill>
                  <a:schemeClr val="accent5">
                    <a:lumMod val="50000"/>
                  </a:schemeClr>
                </a:solidFill>
              </a:rPr>
              <a:t>Welcome </a:t>
            </a:r>
          </a:p>
          <a:p>
            <a:r>
              <a:rPr lang="en-GB" sz="2400" b="1" dirty="0">
                <a:solidFill>
                  <a:srgbClr val="148BA0"/>
                </a:solidFill>
              </a:rPr>
              <a:t>S5GConnect HALO Kilmarnock Launch</a:t>
            </a:r>
            <a:endParaRPr lang="en-GB" dirty="0">
              <a:solidFill>
                <a:srgbClr val="148BA0"/>
              </a:solidFill>
            </a:endParaRPr>
          </a:p>
        </p:txBody>
      </p:sp>
      <p:sp>
        <p:nvSpPr>
          <p:cNvPr id="12" name="Rectangle 11">
            <a:extLst>
              <a:ext uri="{FF2B5EF4-FFF2-40B4-BE49-F238E27FC236}">
                <a16:creationId xmlns:a16="http://schemas.microsoft.com/office/drawing/2014/main" id="{250178D7-E0BC-475D-8C27-34185735955E}"/>
              </a:ext>
            </a:extLst>
          </p:cNvPr>
          <p:cNvSpPr/>
          <p:nvPr/>
        </p:nvSpPr>
        <p:spPr>
          <a:xfrm>
            <a:off x="881743" y="1407770"/>
            <a:ext cx="5214257" cy="4031873"/>
          </a:xfrm>
          <a:prstGeom prst="rect">
            <a:avLst/>
          </a:prstGeom>
        </p:spPr>
        <p:txBody>
          <a:bodyPr wrap="square" lIns="91440" tIns="45720" rIns="91440" bIns="45720" anchor="t">
            <a:spAutoFit/>
          </a:bodyPr>
          <a:lstStyle/>
          <a:p>
            <a:pPr>
              <a:spcAft>
                <a:spcPts val="0"/>
              </a:spcAft>
            </a:pPr>
            <a:r>
              <a:rPr lang="en-US" sz="1600" b="1" dirty="0">
                <a:ea typeface="MS Mincho" panose="02020609040205080304" pitchFamily="49" charset="-128"/>
                <a:cs typeface="Times New Roman" panose="02020603050405020304" pitchFamily="18" charset="0"/>
              </a:rPr>
              <a:t>2.15PM</a:t>
            </a:r>
            <a:r>
              <a:rPr lang="en-US" sz="1600" dirty="0">
                <a:latin typeface="Calibri Light" panose="020F0302020204030204" pitchFamily="34" charset="0"/>
                <a:ea typeface="MS Mincho" panose="02020609040205080304" pitchFamily="49" charset="-128"/>
                <a:cs typeface="Times New Roman" panose="02020603050405020304" pitchFamily="18" charset="0"/>
              </a:rPr>
              <a:t> </a:t>
            </a:r>
          </a:p>
          <a:p>
            <a:pPr>
              <a:spcAft>
                <a:spcPts val="0"/>
              </a:spcAft>
            </a:pPr>
            <a:r>
              <a:rPr lang="en-US" sz="1600" dirty="0">
                <a:latin typeface="Calibri Light" panose="020F0302020204030204" pitchFamily="34" charset="0"/>
                <a:ea typeface="MS Mincho" panose="02020609040205080304" pitchFamily="49" charset="-128"/>
                <a:cs typeface="Times New Roman" panose="02020603050405020304" pitchFamily="18" charset="0"/>
              </a:rPr>
              <a:t>Registration/ Free Tea/Coffee/Refreshments available.</a:t>
            </a:r>
            <a:endParaRPr lang="en-GB" sz="1600" dirty="0">
              <a:latin typeface="Cambria" panose="02040503050406030204" pitchFamily="18" charset="0"/>
              <a:ea typeface="MS Mincho" panose="02020609040205080304" pitchFamily="49" charset="-128"/>
              <a:cs typeface="Times New Roman" panose="02020603050405020304" pitchFamily="18" charset="0"/>
            </a:endParaRPr>
          </a:p>
          <a:p>
            <a:pPr>
              <a:spcAft>
                <a:spcPts val="0"/>
              </a:spcAft>
            </a:pPr>
            <a:endParaRPr lang="en-GB" sz="1600" dirty="0">
              <a:latin typeface="Cambria" panose="02040503050406030204" pitchFamily="18" charset="0"/>
              <a:ea typeface="MS Mincho" panose="02020609040205080304" pitchFamily="49" charset="-128"/>
              <a:cs typeface="Times New Roman" panose="02020603050405020304" pitchFamily="18" charset="0"/>
            </a:endParaRPr>
          </a:p>
          <a:p>
            <a:pPr>
              <a:spcAft>
                <a:spcPts val="0"/>
              </a:spcAft>
            </a:pPr>
            <a:r>
              <a:rPr lang="en-US" sz="1600" b="1" dirty="0">
                <a:ea typeface="MS Mincho" panose="02020609040205080304" pitchFamily="49" charset="-128"/>
                <a:cs typeface="Times New Roman" panose="02020603050405020304" pitchFamily="18" charset="0"/>
              </a:rPr>
              <a:t>2.45PM </a:t>
            </a:r>
          </a:p>
          <a:p>
            <a:pPr>
              <a:spcAft>
                <a:spcPts val="0"/>
              </a:spcAft>
            </a:pPr>
            <a:r>
              <a:rPr lang="en-US" sz="1600" dirty="0">
                <a:latin typeface="+mj-lt"/>
                <a:ea typeface="MS Mincho" panose="02020609040205080304" pitchFamily="49" charset="-128"/>
                <a:cs typeface="Times New Roman" panose="02020603050405020304" pitchFamily="18" charset="0"/>
              </a:rPr>
              <a:t>Talks </a:t>
            </a:r>
          </a:p>
          <a:p>
            <a:pPr marL="285750" indent="-285750">
              <a:buFont typeface="Arial"/>
              <a:buChar char="•"/>
            </a:pPr>
            <a:r>
              <a:rPr lang="en-US" sz="1600" dirty="0">
                <a:latin typeface="Calibri Light"/>
                <a:ea typeface="MS Mincho"/>
                <a:cs typeface="Calibri Light"/>
              </a:rPr>
              <a:t>Dr Marie Macklin CBE Video</a:t>
            </a:r>
          </a:p>
          <a:p>
            <a:r>
              <a:rPr lang="en-US" sz="1600" dirty="0">
                <a:latin typeface="Calibri Light"/>
                <a:ea typeface="MS Mincho"/>
                <a:cs typeface="Calibri Light"/>
              </a:rPr>
              <a:t>      (Founder and Executive Chair, HALO Urban Regeneration)</a:t>
            </a:r>
            <a:endParaRPr lang="en-US" dirty="0">
              <a:cs typeface="Calibri" panose="020F0502020204030204"/>
            </a:endParaRPr>
          </a:p>
          <a:p>
            <a:pPr marL="285750" indent="-285750">
              <a:buFont typeface="Arial" panose="020B0604020202020204" pitchFamily="34" charset="0"/>
              <a:buChar char="•"/>
            </a:pPr>
            <a:r>
              <a:rPr lang="en-US" sz="1600" dirty="0">
                <a:latin typeface="Calibri Light"/>
                <a:ea typeface="MS Mincho"/>
                <a:cs typeface="Times New Roman"/>
              </a:rPr>
              <a:t>Sharon Neely (Business Engagement Manager, S5GC)</a:t>
            </a:r>
            <a:endParaRPr lang="en-GB" sz="1600" dirty="0">
              <a:latin typeface="Cambria" panose="02040503050406030204" pitchFamily="18" charset="0"/>
              <a:ea typeface="MS Mincho" panose="02020609040205080304" pitchFamily="49" charset="-128"/>
              <a:cs typeface="Times New Roman" panose="02020603050405020304" pitchFamily="18" charset="0"/>
            </a:endParaRPr>
          </a:p>
          <a:p>
            <a:pPr marL="285750" indent="-285750">
              <a:buFont typeface="Arial" panose="020B0604020202020204" pitchFamily="34" charset="0"/>
              <a:buChar char="•"/>
            </a:pPr>
            <a:r>
              <a:rPr lang="en-US" sz="1600" dirty="0">
                <a:latin typeface="+mj-lt"/>
              </a:rPr>
              <a:t>Kim Moran-Hogg (Head of Sales, Vodafone Business) </a:t>
            </a:r>
            <a:endParaRPr lang="en-GB" sz="1600" dirty="0">
              <a:latin typeface="+mj-lt"/>
            </a:endParaRPr>
          </a:p>
          <a:p>
            <a:pPr marL="285750" indent="-285750">
              <a:buFont typeface="Arial" panose="020B0604020202020204" pitchFamily="34" charset="0"/>
              <a:buChar char="•"/>
            </a:pPr>
            <a:endParaRPr lang="en-GB" sz="1600" dirty="0">
              <a:latin typeface="Cambria" panose="02040503050406030204" pitchFamily="18" charset="0"/>
              <a:ea typeface="MS Mincho" panose="02020609040205080304" pitchFamily="49" charset="-128"/>
              <a:cs typeface="Times New Roman" panose="02020603050405020304" pitchFamily="18" charset="0"/>
            </a:endParaRPr>
          </a:p>
          <a:p>
            <a:pPr>
              <a:spcAft>
                <a:spcPts val="0"/>
              </a:spcAft>
            </a:pPr>
            <a:r>
              <a:rPr lang="en-US" sz="1600" b="1" dirty="0">
                <a:ea typeface="MS Mincho" panose="02020609040205080304" pitchFamily="49" charset="-128"/>
                <a:cs typeface="Times New Roman" panose="02020603050405020304" pitchFamily="18" charset="0"/>
              </a:rPr>
              <a:t>3.30PM</a:t>
            </a:r>
            <a:endParaRPr lang="en-GB" sz="1600" b="1" dirty="0">
              <a:ea typeface="MS Mincho" panose="02020609040205080304" pitchFamily="49" charset="-128"/>
              <a:cs typeface="Times New Roman" panose="02020603050405020304" pitchFamily="18" charset="0"/>
            </a:endParaRPr>
          </a:p>
          <a:p>
            <a:pPr>
              <a:spcAft>
                <a:spcPts val="0"/>
              </a:spcAft>
            </a:pPr>
            <a:r>
              <a:rPr lang="en-US" sz="1600" dirty="0">
                <a:latin typeface="Calibri Light" panose="020F0302020204030204" pitchFamily="34" charset="0"/>
                <a:ea typeface="MS Mincho" panose="02020609040205080304" pitchFamily="49" charset="-128"/>
                <a:cs typeface="Times New Roman" panose="02020603050405020304" pitchFamily="18" charset="0"/>
              </a:rPr>
              <a:t>Demonstrations</a:t>
            </a:r>
          </a:p>
          <a:p>
            <a:pPr>
              <a:spcAft>
                <a:spcPts val="0"/>
              </a:spcAft>
            </a:pPr>
            <a:endParaRPr lang="en-GB" sz="1600" dirty="0">
              <a:latin typeface="Cambria" panose="02040503050406030204" pitchFamily="18" charset="0"/>
              <a:ea typeface="MS Mincho" panose="02020609040205080304" pitchFamily="49" charset="-128"/>
              <a:cs typeface="Times New Roman" panose="02020603050405020304" pitchFamily="18" charset="0"/>
            </a:endParaRPr>
          </a:p>
          <a:p>
            <a:r>
              <a:rPr lang="en-US" sz="1600" dirty="0">
                <a:latin typeface="Calibri Light" panose="020F0302020204030204" pitchFamily="34" charset="0"/>
                <a:ea typeface="MS Mincho" panose="02020609040205080304" pitchFamily="49" charset="-128"/>
              </a:rPr>
              <a:t>Q&amp;A &amp; Networking</a:t>
            </a:r>
          </a:p>
          <a:p>
            <a:endParaRPr lang="en-US" sz="1600" dirty="0">
              <a:latin typeface="Calibri Light" panose="020F0302020204030204" pitchFamily="34" charset="0"/>
              <a:ea typeface="MS Mincho" panose="02020609040205080304" pitchFamily="49" charset="-128"/>
            </a:endParaRPr>
          </a:p>
          <a:p>
            <a:r>
              <a:rPr lang="en-US" sz="1600" b="1" dirty="0">
                <a:ea typeface="MS Mincho"/>
              </a:rPr>
              <a:t>5.30PM </a:t>
            </a:r>
            <a:r>
              <a:rPr lang="en-US" sz="1600" dirty="0">
                <a:latin typeface="+mj-lt"/>
                <a:ea typeface="MS Mincho"/>
              </a:rPr>
              <a:t>Finish </a:t>
            </a:r>
            <a:endParaRPr lang="en-GB" sz="1600" dirty="0">
              <a:latin typeface="+mj-lt"/>
            </a:endParaRPr>
          </a:p>
        </p:txBody>
      </p:sp>
      <p:pic>
        <p:nvPicPr>
          <p:cNvPr id="13" name="Picture 4" descr="Major appointment for the HALO - Spreng Thomson">
            <a:extLst>
              <a:ext uri="{FF2B5EF4-FFF2-40B4-BE49-F238E27FC236}">
                <a16:creationId xmlns:a16="http://schemas.microsoft.com/office/drawing/2014/main" id="{27FD9ADA-1568-4294-A169-159304B54A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698" t="29669" r="16373" b="28029"/>
          <a:stretch/>
        </p:blipFill>
        <p:spPr bwMode="auto">
          <a:xfrm>
            <a:off x="2604286" y="5852191"/>
            <a:ext cx="1048609" cy="44474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Vodafone Logo Black and White (1) – Brands Logos">
            <a:extLst>
              <a:ext uri="{FF2B5EF4-FFF2-40B4-BE49-F238E27FC236}">
                <a16:creationId xmlns:a16="http://schemas.microsoft.com/office/drawing/2014/main" id="{66674282-8D48-4B7D-A68A-5F1132B8FA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910" y="5581794"/>
            <a:ext cx="881640" cy="8816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472412AD-E6A7-4670-9B3F-36A459442E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570" y="5928183"/>
            <a:ext cx="1487473" cy="292765"/>
          </a:xfrm>
          <a:prstGeom prst="rect">
            <a:avLst/>
          </a:prstGeom>
        </p:spPr>
      </p:pic>
      <p:pic>
        <p:nvPicPr>
          <p:cNvPr id="1026" name="Picture 2">
            <a:extLst>
              <a:ext uri="{FF2B5EF4-FFF2-40B4-BE49-F238E27FC236}">
                <a16:creationId xmlns:a16="http://schemas.microsoft.com/office/drawing/2014/main" id="{10676578-9FBD-400E-B5CB-5B94C2596A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49949" y="5765339"/>
            <a:ext cx="581665" cy="51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9156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6B979-9801-48FD-B1FA-13685928EC65}"/>
              </a:ext>
            </a:extLst>
          </p:cNvPr>
          <p:cNvSpPr>
            <a:spLocks noGrp="1"/>
          </p:cNvSpPr>
          <p:nvPr>
            <p:ph type="title"/>
          </p:nvPr>
        </p:nvSpPr>
        <p:spPr/>
        <p:txBody>
          <a:bodyPr/>
          <a:lstStyle/>
          <a:p>
            <a:endParaRPr lang="en-GB"/>
          </a:p>
        </p:txBody>
      </p:sp>
      <p:sp>
        <p:nvSpPr>
          <p:cNvPr id="3" name="Date Placeholder 2">
            <a:extLst>
              <a:ext uri="{FF2B5EF4-FFF2-40B4-BE49-F238E27FC236}">
                <a16:creationId xmlns:a16="http://schemas.microsoft.com/office/drawing/2014/main" id="{9B21FCCF-218E-4D9B-A695-024A67A319EE}"/>
              </a:ext>
            </a:extLst>
          </p:cNvPr>
          <p:cNvSpPr>
            <a:spLocks noGrp="1"/>
          </p:cNvSpPr>
          <p:nvPr>
            <p:ph type="dt" sz="half" idx="10"/>
          </p:nvPr>
        </p:nvSpPr>
        <p:spPr/>
        <p:txBody>
          <a:bodyPr/>
          <a:lstStyle/>
          <a:p>
            <a:fld id="{307368F5-E43E-7644-B2C0-CD46918E1917}" type="datetime4">
              <a:rPr lang="en-GB" smtClean="0"/>
              <a:t>03 November 2022</a:t>
            </a:fld>
            <a:endParaRPr lang="en-GB"/>
          </a:p>
        </p:txBody>
      </p:sp>
      <p:sp>
        <p:nvSpPr>
          <p:cNvPr id="4" name="Footer Placeholder 3">
            <a:extLst>
              <a:ext uri="{FF2B5EF4-FFF2-40B4-BE49-F238E27FC236}">
                <a16:creationId xmlns:a16="http://schemas.microsoft.com/office/drawing/2014/main" id="{89372743-82CC-405B-8EE5-FA1263882E2D}"/>
              </a:ext>
            </a:extLst>
          </p:cNvPr>
          <p:cNvSpPr>
            <a:spLocks noGrp="1"/>
          </p:cNvSpPr>
          <p:nvPr>
            <p:ph type="ftr" sz="quarter" idx="11"/>
          </p:nvPr>
        </p:nvSpPr>
        <p:spPr/>
        <p:txBody>
          <a:bodyPr/>
          <a:lstStyle/>
          <a:p>
            <a:r>
              <a:rPr lang="en-GB"/>
              <a:t>Insert Confidentiality Level in slide footer </a:t>
            </a:r>
          </a:p>
        </p:txBody>
      </p:sp>
      <p:sp>
        <p:nvSpPr>
          <p:cNvPr id="5" name="Slide Number Placeholder 4">
            <a:extLst>
              <a:ext uri="{FF2B5EF4-FFF2-40B4-BE49-F238E27FC236}">
                <a16:creationId xmlns:a16="http://schemas.microsoft.com/office/drawing/2014/main" id="{81FFD293-FF24-4724-A99A-921B28ED61B0}"/>
              </a:ext>
            </a:extLst>
          </p:cNvPr>
          <p:cNvSpPr>
            <a:spLocks noGrp="1"/>
          </p:cNvSpPr>
          <p:nvPr>
            <p:ph type="sldNum" sz="quarter" idx="12"/>
          </p:nvPr>
        </p:nvSpPr>
        <p:spPr/>
        <p:txBody>
          <a:bodyPr/>
          <a:lstStyle/>
          <a:p>
            <a:fld id="{72A83A2B-3358-44F8-83A0-4598795D8FB5}" type="slidenum">
              <a:rPr lang="en-GB" smtClean="0"/>
              <a:pPr/>
              <a:t>10</a:t>
            </a:fld>
            <a:endParaRPr lang="en-GB"/>
          </a:p>
        </p:txBody>
      </p:sp>
      <p:pic>
        <p:nvPicPr>
          <p:cNvPr id="7" name="Dedicated MPN Launch Video  (1)">
            <a:hlinkClick r:id="" action="ppaction://media"/>
            <a:extLst>
              <a:ext uri="{FF2B5EF4-FFF2-40B4-BE49-F238E27FC236}">
                <a16:creationId xmlns:a16="http://schemas.microsoft.com/office/drawing/2014/main" id="{514EF01A-24C2-44DC-A453-C0BD1E1DF054}"/>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23390" y="-24232"/>
            <a:ext cx="12236425" cy="6882232"/>
          </a:xfrm>
        </p:spPr>
      </p:pic>
    </p:spTree>
    <p:extLst>
      <p:ext uri="{BB962C8B-B14F-4D97-AF65-F5344CB8AC3E}">
        <p14:creationId xmlns:p14="http://schemas.microsoft.com/office/powerpoint/2010/main" val="302125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74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B86E7-5F89-4923-8A15-EB5E6BDA7B40}"/>
              </a:ext>
            </a:extLst>
          </p:cNvPr>
          <p:cNvSpPr>
            <a:spLocks noGrp="1"/>
          </p:cNvSpPr>
          <p:nvPr>
            <p:ph type="title"/>
          </p:nvPr>
        </p:nvSpPr>
        <p:spPr>
          <a:xfrm>
            <a:off x="901701" y="359305"/>
            <a:ext cx="8151284" cy="889972"/>
          </a:xfrm>
        </p:spPr>
        <p:txBody>
          <a:bodyPr/>
          <a:lstStyle/>
          <a:p>
            <a:pPr>
              <a:lnSpc>
                <a:spcPct val="100000"/>
              </a:lnSpc>
            </a:pPr>
            <a:r>
              <a:rPr lang="en-GB" dirty="0">
                <a:solidFill>
                  <a:schemeClr val="bg1"/>
                </a:solidFill>
              </a:rPr>
              <a:t>xxx</a:t>
            </a:r>
            <a:endParaRPr lang="en-GB" dirty="0">
              <a:solidFill>
                <a:schemeClr val="bg1"/>
              </a:solidFill>
              <a:latin typeface="Vodafone Lt" panose="020B0606040202020204" pitchFamily="34" charset="0"/>
            </a:endParaRPr>
          </a:p>
        </p:txBody>
      </p:sp>
      <p:sp>
        <p:nvSpPr>
          <p:cNvPr id="3" name="Date Placeholder 2">
            <a:extLst>
              <a:ext uri="{FF2B5EF4-FFF2-40B4-BE49-F238E27FC236}">
                <a16:creationId xmlns:a16="http://schemas.microsoft.com/office/drawing/2014/main" id="{85C9AD68-206F-4D28-A06B-9955AEA9032D}"/>
              </a:ext>
            </a:extLst>
          </p:cNvPr>
          <p:cNvSpPr>
            <a:spLocks noGrp="1"/>
          </p:cNvSpPr>
          <p:nvPr>
            <p:ph type="dt" sz="half" idx="10"/>
          </p:nvPr>
        </p:nvSpPr>
        <p:spPr/>
        <p:txBody>
          <a:bodyPr/>
          <a:lstStyle/>
          <a:p>
            <a:fld id="{307368F5-E43E-7644-B2C0-CD46918E1917}" type="datetime4">
              <a:rPr lang="en-GB" smtClean="0"/>
              <a:t>03 November 2022</a:t>
            </a:fld>
            <a:endParaRPr lang="en-GB"/>
          </a:p>
        </p:txBody>
      </p:sp>
      <p:sp>
        <p:nvSpPr>
          <p:cNvPr id="5" name="Slide Number Placeholder 4">
            <a:extLst>
              <a:ext uri="{FF2B5EF4-FFF2-40B4-BE49-F238E27FC236}">
                <a16:creationId xmlns:a16="http://schemas.microsoft.com/office/drawing/2014/main" id="{226A54C7-E290-4C42-9958-E19EBD42A2BC}"/>
              </a:ext>
            </a:extLst>
          </p:cNvPr>
          <p:cNvSpPr>
            <a:spLocks noGrp="1"/>
          </p:cNvSpPr>
          <p:nvPr>
            <p:ph type="sldNum" sz="quarter" idx="12"/>
          </p:nvPr>
        </p:nvSpPr>
        <p:spPr/>
        <p:txBody>
          <a:bodyPr/>
          <a:lstStyle/>
          <a:p>
            <a:fld id="{72A83A2B-3358-44F8-83A0-4598795D8FB5}" type="slidenum">
              <a:rPr lang="en-GB" smtClean="0"/>
              <a:pPr/>
              <a:t>11</a:t>
            </a:fld>
            <a:endParaRPr lang="en-GB"/>
          </a:p>
        </p:txBody>
      </p:sp>
      <p:sp>
        <p:nvSpPr>
          <p:cNvPr id="14" name="Oval 13">
            <a:extLst>
              <a:ext uri="{FF2B5EF4-FFF2-40B4-BE49-F238E27FC236}">
                <a16:creationId xmlns:a16="http://schemas.microsoft.com/office/drawing/2014/main" id="{7FC267DF-56C2-495E-B5CD-1F836D28CBD3}"/>
              </a:ext>
            </a:extLst>
          </p:cNvPr>
          <p:cNvSpPr/>
          <p:nvPr/>
        </p:nvSpPr>
        <p:spPr>
          <a:xfrm>
            <a:off x="9819929" y="1814435"/>
            <a:ext cx="2338608" cy="2286375"/>
          </a:xfrm>
          <a:prstGeom prst="ellipse">
            <a:avLst/>
          </a:prstGeom>
          <a:solidFill>
            <a:srgbClr val="01517C"/>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8467" tIns="8467" rIns="8467" bIns="8467" numCol="1" spcCol="1270" rtlCol="0" anchor="ctr" anchorCtr="0">
            <a:noAutofit/>
          </a:bodyPr>
          <a:lstStyle/>
          <a:p>
            <a:pPr algn="ctr" defTabSz="592652">
              <a:lnSpc>
                <a:spcPct val="90000"/>
              </a:lnSpc>
              <a:spcBef>
                <a:spcPct val="0"/>
              </a:spcBef>
              <a:spcAft>
                <a:spcPct val="35000"/>
              </a:spcAft>
            </a:pPr>
            <a:endParaRPr lang="en-GB" sz="1333">
              <a:solidFill>
                <a:srgbClr val="34342B"/>
              </a:solidFill>
              <a:latin typeface="Vodafone Rg" pitchFamily="34" charset="0"/>
            </a:endParaRPr>
          </a:p>
        </p:txBody>
      </p:sp>
      <p:sp>
        <p:nvSpPr>
          <p:cNvPr id="4" name="TextBox 3">
            <a:extLst>
              <a:ext uri="{FF2B5EF4-FFF2-40B4-BE49-F238E27FC236}">
                <a16:creationId xmlns:a16="http://schemas.microsoft.com/office/drawing/2014/main" id="{FCDDCE9A-DDD9-47A1-AB1E-A89CD3AC88BA}"/>
              </a:ext>
            </a:extLst>
          </p:cNvPr>
          <p:cNvSpPr txBox="1"/>
          <p:nvPr/>
        </p:nvSpPr>
        <p:spPr>
          <a:xfrm>
            <a:off x="9934110" y="2132208"/>
            <a:ext cx="2006481" cy="703201"/>
          </a:xfrm>
          <a:prstGeom prst="rect">
            <a:avLst/>
          </a:prstGeom>
        </p:spPr>
        <p:txBody>
          <a:bodyPr wrap="square" lIns="0" tIns="0" rIns="0" bIns="0" rtlCol="0">
            <a:noAutofit/>
          </a:bodyPr>
          <a:lstStyle/>
          <a:p>
            <a:pPr algn="ctr"/>
            <a:r>
              <a:rPr lang="en-GB" sz="3200" b="1" dirty="0">
                <a:solidFill>
                  <a:schemeClr val="bg1"/>
                </a:solidFill>
                <a:latin typeface="Vodafone Rg" pitchFamily="34" charset="0"/>
              </a:rPr>
              <a:t>MPN</a:t>
            </a:r>
          </a:p>
          <a:p>
            <a:pPr algn="ctr"/>
            <a:r>
              <a:rPr lang="en-GB" sz="3200" b="1" dirty="0">
                <a:solidFill>
                  <a:schemeClr val="bg1"/>
                </a:solidFill>
                <a:latin typeface="Vodafone Rg" pitchFamily="34" charset="0"/>
              </a:rPr>
              <a:t>Use Cases</a:t>
            </a:r>
          </a:p>
        </p:txBody>
      </p:sp>
      <p:pic>
        <p:nvPicPr>
          <p:cNvPr id="15" name="Picture 2" descr="See the source image">
            <a:extLst>
              <a:ext uri="{FF2B5EF4-FFF2-40B4-BE49-F238E27FC236}">
                <a16:creationId xmlns:a16="http://schemas.microsoft.com/office/drawing/2014/main" id="{338EA47E-6C86-448E-8029-01B9978C5B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282" r="21647" b="11535"/>
          <a:stretch/>
        </p:blipFill>
        <p:spPr bwMode="auto">
          <a:xfrm>
            <a:off x="11390856" y="159369"/>
            <a:ext cx="715801" cy="1054151"/>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B9B4B76C-0405-48D7-921F-7AF42CE73E98}"/>
              </a:ext>
            </a:extLst>
          </p:cNvPr>
          <p:cNvGrpSpPr/>
          <p:nvPr/>
        </p:nvGrpSpPr>
        <p:grpSpPr>
          <a:xfrm>
            <a:off x="10061595" y="3098193"/>
            <a:ext cx="1751512" cy="2218619"/>
            <a:chOff x="815357" y="1695970"/>
            <a:chExt cx="2216064" cy="2671148"/>
          </a:xfrm>
        </p:grpSpPr>
        <p:pic>
          <p:nvPicPr>
            <p:cNvPr id="17" name="Picture 4" descr="See the source image">
              <a:extLst>
                <a:ext uri="{FF2B5EF4-FFF2-40B4-BE49-F238E27FC236}">
                  <a16:creationId xmlns:a16="http://schemas.microsoft.com/office/drawing/2014/main" id="{DD387DCE-7A4F-45A4-8CCF-07E37ECCC6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57" y="1695970"/>
              <a:ext cx="2216064" cy="267114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See the source image">
              <a:extLst>
                <a:ext uri="{FF2B5EF4-FFF2-40B4-BE49-F238E27FC236}">
                  <a16:creationId xmlns:a16="http://schemas.microsoft.com/office/drawing/2014/main" id="{A49C5529-FFAB-4874-8F67-A0DD7C363F3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258"/>
            <a:stretch/>
          </p:blipFill>
          <p:spPr bwMode="auto">
            <a:xfrm>
              <a:off x="1881558" y="3619107"/>
              <a:ext cx="214947" cy="34289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See the source image">
              <a:extLst>
                <a:ext uri="{FF2B5EF4-FFF2-40B4-BE49-F238E27FC236}">
                  <a16:creationId xmlns:a16="http://schemas.microsoft.com/office/drawing/2014/main" id="{40822D17-63E9-4D14-B445-7F676573DAD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258"/>
            <a:stretch/>
          </p:blipFill>
          <p:spPr bwMode="auto">
            <a:xfrm>
              <a:off x="2690830" y="2689746"/>
              <a:ext cx="214947" cy="34289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See the source image">
              <a:extLst>
                <a:ext uri="{FF2B5EF4-FFF2-40B4-BE49-F238E27FC236}">
                  <a16:creationId xmlns:a16="http://schemas.microsoft.com/office/drawing/2014/main" id="{524F5FCD-8651-41FB-B932-D9A92F9CEEF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258"/>
            <a:stretch/>
          </p:blipFill>
          <p:spPr bwMode="auto">
            <a:xfrm>
              <a:off x="1958806" y="3340493"/>
              <a:ext cx="214947" cy="342899"/>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22">
            <a:extLst>
              <a:ext uri="{FF2B5EF4-FFF2-40B4-BE49-F238E27FC236}">
                <a16:creationId xmlns:a16="http://schemas.microsoft.com/office/drawing/2014/main" id="{3B513953-D060-4A91-BABD-8B58D695A146}"/>
              </a:ext>
            </a:extLst>
          </p:cNvPr>
          <p:cNvPicPr>
            <a:picLocks noChangeAspect="1"/>
          </p:cNvPicPr>
          <p:nvPr/>
        </p:nvPicPr>
        <p:blipFill>
          <a:blip r:embed="rId6"/>
          <a:stretch>
            <a:fillRect/>
          </a:stretch>
        </p:blipFill>
        <p:spPr>
          <a:xfrm>
            <a:off x="17124" y="359305"/>
            <a:ext cx="9750920" cy="6421401"/>
          </a:xfrm>
          <a:prstGeom prst="rect">
            <a:avLst/>
          </a:prstGeom>
        </p:spPr>
      </p:pic>
    </p:spTree>
    <p:extLst>
      <p:ext uri="{BB962C8B-B14F-4D97-AF65-F5344CB8AC3E}">
        <p14:creationId xmlns:p14="http://schemas.microsoft.com/office/powerpoint/2010/main" val="3759623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338ED93C-1617-4CE3-8BB6-9366BAE97D12}"/>
              </a:ext>
            </a:extLst>
          </p:cNvPr>
          <p:cNvSpPr/>
          <p:nvPr/>
        </p:nvSpPr>
        <p:spPr>
          <a:xfrm>
            <a:off x="1232033" y="1441787"/>
            <a:ext cx="2662989" cy="2628659"/>
          </a:xfrm>
          <a:prstGeom prst="ellipse">
            <a:avLst/>
          </a:prstGeom>
          <a:solidFill>
            <a:schemeClr val="bg1"/>
          </a:solidFill>
          <a:ln w="28575">
            <a:solidFill>
              <a:srgbClr val="148B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29F16289-7827-4E59-A891-97689FA787D5}"/>
              </a:ext>
            </a:extLst>
          </p:cNvPr>
          <p:cNvSpPr/>
          <p:nvPr/>
        </p:nvSpPr>
        <p:spPr>
          <a:xfrm>
            <a:off x="4650145" y="1441786"/>
            <a:ext cx="2662989" cy="2628659"/>
          </a:xfrm>
          <a:prstGeom prst="ellipse">
            <a:avLst/>
          </a:prstGeom>
          <a:solidFill>
            <a:schemeClr val="bg1"/>
          </a:solidFill>
          <a:ln w="28575">
            <a:solidFill>
              <a:srgbClr val="148B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BB372D06-7C99-4BDE-B460-595954C31951}"/>
              </a:ext>
            </a:extLst>
          </p:cNvPr>
          <p:cNvSpPr/>
          <p:nvPr/>
        </p:nvSpPr>
        <p:spPr>
          <a:xfrm>
            <a:off x="8296978" y="1441786"/>
            <a:ext cx="2662989" cy="2628659"/>
          </a:xfrm>
          <a:prstGeom prst="ellipse">
            <a:avLst/>
          </a:prstGeom>
          <a:solidFill>
            <a:schemeClr val="bg1"/>
          </a:solidFill>
          <a:ln w="28575">
            <a:solidFill>
              <a:srgbClr val="148B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95C4C4C5-0BC7-42F4-999C-A5AEC5D2328E}"/>
              </a:ext>
            </a:extLst>
          </p:cNvPr>
          <p:cNvSpPr txBox="1"/>
          <p:nvPr/>
        </p:nvSpPr>
        <p:spPr>
          <a:xfrm>
            <a:off x="926751" y="4244846"/>
            <a:ext cx="3273552" cy="1077218"/>
          </a:xfrm>
          <a:prstGeom prst="rect">
            <a:avLst/>
          </a:prstGeom>
          <a:noFill/>
        </p:spPr>
        <p:txBody>
          <a:bodyPr wrap="square" rtlCol="0">
            <a:spAutoFit/>
          </a:bodyPr>
          <a:lstStyle/>
          <a:p>
            <a:pPr algn="ctr"/>
            <a:r>
              <a:rPr lang="en-US" sz="2400" b="1" dirty="0">
                <a:solidFill>
                  <a:srgbClr val="148BA0"/>
                </a:solidFill>
                <a:ea typeface="MS Mincho"/>
                <a:cs typeface="Calibri Light"/>
              </a:rPr>
              <a:t>Environmental Monitoring </a:t>
            </a:r>
          </a:p>
          <a:p>
            <a:pPr algn="ctr"/>
            <a:r>
              <a:rPr lang="en-GB" sz="1600" dirty="0">
                <a:latin typeface="+mj-lt"/>
              </a:rPr>
              <a:t>Dr </a:t>
            </a:r>
            <a:r>
              <a:rPr lang="en-GB" sz="1600" dirty="0" err="1">
                <a:latin typeface="+mj-lt"/>
              </a:rPr>
              <a:t>Shuja</a:t>
            </a:r>
            <a:r>
              <a:rPr lang="en-GB" sz="1600" dirty="0">
                <a:latin typeface="+mj-lt"/>
              </a:rPr>
              <a:t> Ansari</a:t>
            </a:r>
          </a:p>
        </p:txBody>
      </p:sp>
      <p:sp>
        <p:nvSpPr>
          <p:cNvPr id="14" name="TextBox 13">
            <a:extLst>
              <a:ext uri="{FF2B5EF4-FFF2-40B4-BE49-F238E27FC236}">
                <a16:creationId xmlns:a16="http://schemas.microsoft.com/office/drawing/2014/main" id="{CF27A2D7-5CB1-4C00-873D-2134EB352A8A}"/>
              </a:ext>
            </a:extLst>
          </p:cNvPr>
          <p:cNvSpPr txBox="1"/>
          <p:nvPr/>
        </p:nvSpPr>
        <p:spPr>
          <a:xfrm>
            <a:off x="4344864" y="4244846"/>
            <a:ext cx="3273552" cy="707886"/>
          </a:xfrm>
          <a:prstGeom prst="rect">
            <a:avLst/>
          </a:prstGeom>
          <a:noFill/>
        </p:spPr>
        <p:txBody>
          <a:bodyPr wrap="square" rtlCol="0">
            <a:spAutoFit/>
          </a:bodyPr>
          <a:lstStyle/>
          <a:p>
            <a:pPr algn="ctr"/>
            <a:r>
              <a:rPr lang="en-GB" sz="2400" b="1" dirty="0">
                <a:solidFill>
                  <a:srgbClr val="148BA0"/>
                </a:solidFill>
              </a:rPr>
              <a:t>Mixed Reality</a:t>
            </a:r>
          </a:p>
          <a:p>
            <a:pPr algn="ctr"/>
            <a:r>
              <a:rPr lang="en-GB" sz="1600" dirty="0">
                <a:latin typeface="+mj-lt"/>
              </a:rPr>
              <a:t>Callum Booth</a:t>
            </a:r>
          </a:p>
        </p:txBody>
      </p:sp>
      <p:pic>
        <p:nvPicPr>
          <p:cNvPr id="1026" name="Picture 2" descr="Vodafone Logo, symbol, meaning, history, PNG">
            <a:extLst>
              <a:ext uri="{FF2B5EF4-FFF2-40B4-BE49-F238E27FC236}">
                <a16:creationId xmlns:a16="http://schemas.microsoft.com/office/drawing/2014/main" id="{419C6FDA-C687-4F46-B8A5-629DDAA9D3A3}"/>
              </a:ext>
            </a:extLst>
          </p:cNvPr>
          <p:cNvPicPr>
            <a:picLocks noChangeAspect="1" noChangeArrowheads="1"/>
          </p:cNvPicPr>
          <p:nvPr/>
        </p:nvPicPr>
        <p:blipFill>
          <a:blip r:embed="rId2">
            <a:grayscl/>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4948470" y="2236056"/>
            <a:ext cx="2066338" cy="116231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versity of Glasgow | Scotland.org">
            <a:extLst>
              <a:ext uri="{FF2B5EF4-FFF2-40B4-BE49-F238E27FC236}">
                <a16:creationId xmlns:a16="http://schemas.microsoft.com/office/drawing/2014/main" id="{87989566-A5FA-4D31-9704-FA0DC01C763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610" t="4836" r="21507"/>
          <a:stretch/>
        </p:blipFill>
        <p:spPr bwMode="auto">
          <a:xfrm>
            <a:off x="1534827" y="2197538"/>
            <a:ext cx="2057400" cy="139182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igital Barriers (@DigitalBarriers) / Twitter">
            <a:extLst>
              <a:ext uri="{FF2B5EF4-FFF2-40B4-BE49-F238E27FC236}">
                <a16:creationId xmlns:a16="http://schemas.microsoft.com/office/drawing/2014/main" id="{8CDBCEE0-24EA-411C-A14D-D91FE1319E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7135" y="2044064"/>
            <a:ext cx="2020038" cy="117093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351836F-4B66-49B1-B675-35C98CF5B489}"/>
              </a:ext>
            </a:extLst>
          </p:cNvPr>
          <p:cNvSpPr txBox="1"/>
          <p:nvPr/>
        </p:nvSpPr>
        <p:spPr>
          <a:xfrm>
            <a:off x="8010378" y="4244846"/>
            <a:ext cx="3273552" cy="1077218"/>
          </a:xfrm>
          <a:prstGeom prst="rect">
            <a:avLst/>
          </a:prstGeom>
          <a:noFill/>
        </p:spPr>
        <p:txBody>
          <a:bodyPr wrap="square" rtlCol="0">
            <a:spAutoFit/>
          </a:bodyPr>
          <a:lstStyle/>
          <a:p>
            <a:pPr algn="ctr"/>
            <a:r>
              <a:rPr lang="en-US" sz="2400" b="1" dirty="0">
                <a:solidFill>
                  <a:srgbClr val="148BA0"/>
                </a:solidFill>
                <a:ea typeface="MS Mincho"/>
                <a:cs typeface="Calibri Light"/>
              </a:rPr>
              <a:t>Tactical Surveillance Solutions </a:t>
            </a:r>
          </a:p>
          <a:p>
            <a:pPr algn="ctr"/>
            <a:r>
              <a:rPr lang="en-GB" sz="1600" dirty="0">
                <a:latin typeface="+mj-lt"/>
              </a:rPr>
              <a:t>Mark Benson</a:t>
            </a:r>
          </a:p>
        </p:txBody>
      </p:sp>
      <p:sp>
        <p:nvSpPr>
          <p:cNvPr id="17" name="TextBox 16">
            <a:extLst>
              <a:ext uri="{FF2B5EF4-FFF2-40B4-BE49-F238E27FC236}">
                <a16:creationId xmlns:a16="http://schemas.microsoft.com/office/drawing/2014/main" id="{4A99CFCF-62F4-4F27-B91F-B7AA8CF1D011}"/>
              </a:ext>
            </a:extLst>
          </p:cNvPr>
          <p:cNvSpPr txBox="1"/>
          <p:nvPr/>
        </p:nvSpPr>
        <p:spPr>
          <a:xfrm>
            <a:off x="694145" y="573507"/>
            <a:ext cx="5944319" cy="738664"/>
          </a:xfrm>
          <a:prstGeom prst="rect">
            <a:avLst/>
          </a:prstGeom>
          <a:noFill/>
        </p:spPr>
        <p:txBody>
          <a:bodyPr wrap="square" rtlCol="0">
            <a:spAutoFit/>
          </a:bodyPr>
          <a:lstStyle/>
          <a:p>
            <a:r>
              <a:rPr lang="en-GB" sz="2400" b="1" dirty="0">
                <a:solidFill>
                  <a:schemeClr val="accent5">
                    <a:lumMod val="50000"/>
                  </a:schemeClr>
                </a:solidFill>
              </a:rPr>
              <a:t>5G Demonstrations  </a:t>
            </a:r>
          </a:p>
          <a:p>
            <a:endParaRPr lang="en-GB" dirty="0"/>
          </a:p>
        </p:txBody>
      </p:sp>
      <p:pic>
        <p:nvPicPr>
          <p:cNvPr id="19" name="Picture 18">
            <a:extLst>
              <a:ext uri="{FF2B5EF4-FFF2-40B4-BE49-F238E27FC236}">
                <a16:creationId xmlns:a16="http://schemas.microsoft.com/office/drawing/2014/main" id="{89F4BDBE-C3E8-4757-9B67-73F47CDA20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1434" y="5937794"/>
            <a:ext cx="2435277" cy="479313"/>
          </a:xfrm>
          <a:prstGeom prst="rect">
            <a:avLst/>
          </a:prstGeom>
        </p:spPr>
      </p:pic>
    </p:spTree>
    <p:extLst>
      <p:ext uri="{BB962C8B-B14F-4D97-AF65-F5344CB8AC3E}">
        <p14:creationId xmlns:p14="http://schemas.microsoft.com/office/powerpoint/2010/main" val="2061400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338ED93C-1617-4CE3-8BB6-9366BAE97D12}"/>
              </a:ext>
            </a:extLst>
          </p:cNvPr>
          <p:cNvSpPr/>
          <p:nvPr/>
        </p:nvSpPr>
        <p:spPr>
          <a:xfrm>
            <a:off x="1232033" y="1257540"/>
            <a:ext cx="2662989" cy="2628659"/>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148B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F12AD0FB-44B0-4F0B-A1D6-8B7FC8C5A28F}"/>
              </a:ext>
            </a:extLst>
          </p:cNvPr>
          <p:cNvSpPr txBox="1"/>
          <p:nvPr/>
        </p:nvSpPr>
        <p:spPr>
          <a:xfrm>
            <a:off x="926751" y="4070447"/>
            <a:ext cx="3273552" cy="954107"/>
          </a:xfrm>
          <a:prstGeom prst="rect">
            <a:avLst/>
          </a:prstGeom>
          <a:noFill/>
        </p:spPr>
        <p:txBody>
          <a:bodyPr wrap="square" rtlCol="0">
            <a:spAutoFit/>
          </a:bodyPr>
          <a:lstStyle/>
          <a:p>
            <a:pPr algn="ctr"/>
            <a:r>
              <a:rPr lang="en-GB" sz="2400" b="1" dirty="0">
                <a:solidFill>
                  <a:srgbClr val="148BA0"/>
                </a:solidFill>
              </a:rPr>
              <a:t>Sharon Neely </a:t>
            </a:r>
          </a:p>
          <a:p>
            <a:pPr algn="ctr"/>
            <a:r>
              <a:rPr lang="en-GB" sz="1600" dirty="0">
                <a:latin typeface="+mj-lt"/>
              </a:rPr>
              <a:t>S5GConnect HALO Kilmarnock </a:t>
            </a:r>
          </a:p>
          <a:p>
            <a:pPr algn="ctr"/>
            <a:r>
              <a:rPr lang="en-GB" sz="1600" dirty="0">
                <a:latin typeface="+mj-lt"/>
              </a:rPr>
              <a:t>Business Engagement Manager </a:t>
            </a:r>
          </a:p>
        </p:txBody>
      </p:sp>
      <p:sp>
        <p:nvSpPr>
          <p:cNvPr id="11" name="Oval 10">
            <a:extLst>
              <a:ext uri="{FF2B5EF4-FFF2-40B4-BE49-F238E27FC236}">
                <a16:creationId xmlns:a16="http://schemas.microsoft.com/office/drawing/2014/main" id="{29F16289-7827-4E59-A891-97689FA787D5}"/>
              </a:ext>
            </a:extLst>
          </p:cNvPr>
          <p:cNvSpPr/>
          <p:nvPr/>
        </p:nvSpPr>
        <p:spPr>
          <a:xfrm>
            <a:off x="4650147" y="1257540"/>
            <a:ext cx="2662989" cy="2628659"/>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148B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BB372D06-7C99-4BDE-B460-595954C31951}"/>
              </a:ext>
            </a:extLst>
          </p:cNvPr>
          <p:cNvSpPr/>
          <p:nvPr/>
        </p:nvSpPr>
        <p:spPr>
          <a:xfrm>
            <a:off x="8296978" y="1257539"/>
            <a:ext cx="2662989" cy="2628659"/>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148B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95C4C4C5-0BC7-42F4-999C-A5AEC5D2328E}"/>
              </a:ext>
            </a:extLst>
          </p:cNvPr>
          <p:cNvSpPr txBox="1"/>
          <p:nvPr/>
        </p:nvSpPr>
        <p:spPr>
          <a:xfrm>
            <a:off x="4344865" y="4070447"/>
            <a:ext cx="3273552" cy="1200329"/>
          </a:xfrm>
          <a:prstGeom prst="rect">
            <a:avLst/>
          </a:prstGeom>
          <a:noFill/>
        </p:spPr>
        <p:txBody>
          <a:bodyPr wrap="square" rtlCol="0">
            <a:spAutoFit/>
          </a:bodyPr>
          <a:lstStyle/>
          <a:p>
            <a:pPr algn="ctr"/>
            <a:r>
              <a:rPr lang="en-US" sz="2400" b="1" dirty="0">
                <a:solidFill>
                  <a:srgbClr val="148BA0"/>
                </a:solidFill>
                <a:ea typeface="MS Mincho"/>
                <a:cs typeface="Calibri Light"/>
              </a:rPr>
              <a:t>Dr Marie Macklin CBE</a:t>
            </a:r>
            <a:r>
              <a:rPr lang="en-GB" sz="2400" b="1" dirty="0">
                <a:solidFill>
                  <a:srgbClr val="148BA0"/>
                </a:solidFill>
              </a:rPr>
              <a:t> </a:t>
            </a:r>
          </a:p>
          <a:p>
            <a:pPr algn="ctr"/>
            <a:r>
              <a:rPr lang="en-GB" sz="1600" dirty="0">
                <a:latin typeface="+mj-lt"/>
              </a:rPr>
              <a:t>HALO Urban Regeneration Company </a:t>
            </a:r>
            <a:r>
              <a:rPr lang="en-GB" sz="1600" dirty="0"/>
              <a:t> </a:t>
            </a:r>
          </a:p>
          <a:p>
            <a:pPr algn="ctr"/>
            <a:r>
              <a:rPr lang="en-GB" sz="1600" dirty="0">
                <a:latin typeface="+mj-lt"/>
              </a:rPr>
              <a:t>Founder and Executive Chair</a:t>
            </a:r>
          </a:p>
          <a:p>
            <a:pPr algn="ctr"/>
            <a:r>
              <a:rPr lang="en-GB" sz="1600" i="1" dirty="0">
                <a:latin typeface="+mj-lt"/>
              </a:rPr>
              <a:t>Pre-recorded</a:t>
            </a:r>
          </a:p>
        </p:txBody>
      </p:sp>
      <p:sp>
        <p:nvSpPr>
          <p:cNvPr id="14" name="TextBox 13">
            <a:extLst>
              <a:ext uri="{FF2B5EF4-FFF2-40B4-BE49-F238E27FC236}">
                <a16:creationId xmlns:a16="http://schemas.microsoft.com/office/drawing/2014/main" id="{CF27A2D7-5CB1-4C00-873D-2134EB352A8A}"/>
              </a:ext>
            </a:extLst>
          </p:cNvPr>
          <p:cNvSpPr txBox="1"/>
          <p:nvPr/>
        </p:nvSpPr>
        <p:spPr>
          <a:xfrm>
            <a:off x="7989863" y="4070446"/>
            <a:ext cx="3273552" cy="954107"/>
          </a:xfrm>
          <a:prstGeom prst="rect">
            <a:avLst/>
          </a:prstGeom>
          <a:noFill/>
        </p:spPr>
        <p:txBody>
          <a:bodyPr wrap="square" rtlCol="0">
            <a:spAutoFit/>
          </a:bodyPr>
          <a:lstStyle/>
          <a:p>
            <a:pPr algn="ctr"/>
            <a:r>
              <a:rPr lang="en-GB" sz="2400" b="1" dirty="0">
                <a:solidFill>
                  <a:srgbClr val="148BA0"/>
                </a:solidFill>
              </a:rPr>
              <a:t>Kim Moran-Hogg </a:t>
            </a:r>
          </a:p>
          <a:p>
            <a:pPr algn="ctr"/>
            <a:r>
              <a:rPr lang="en-GB" sz="1600" dirty="0">
                <a:latin typeface="+mj-lt"/>
              </a:rPr>
              <a:t>Vodafone Business </a:t>
            </a:r>
          </a:p>
          <a:p>
            <a:pPr algn="ctr"/>
            <a:r>
              <a:rPr lang="en-GB" sz="1600" dirty="0">
                <a:latin typeface="+mj-lt"/>
              </a:rPr>
              <a:t>Head of Sales (Scotland and NI) </a:t>
            </a:r>
          </a:p>
        </p:txBody>
      </p:sp>
      <p:pic>
        <p:nvPicPr>
          <p:cNvPr id="18" name="Picture 4" descr="Major appointment for the HALO - Spreng Thomson">
            <a:extLst>
              <a:ext uri="{FF2B5EF4-FFF2-40B4-BE49-F238E27FC236}">
                <a16:creationId xmlns:a16="http://schemas.microsoft.com/office/drawing/2014/main" id="{9BE65FEE-755B-4AA5-82C1-DAE0254D9E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698" t="29669" r="16373" b="28029"/>
          <a:stretch/>
        </p:blipFill>
        <p:spPr bwMode="auto">
          <a:xfrm>
            <a:off x="5332759" y="5437004"/>
            <a:ext cx="1526481" cy="64742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8C272505-66F2-42DB-879D-909006EBB7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2033" y="5522589"/>
            <a:ext cx="2526574" cy="476255"/>
          </a:xfrm>
          <a:prstGeom prst="rect">
            <a:avLst/>
          </a:prstGeom>
        </p:spPr>
      </p:pic>
      <p:pic>
        <p:nvPicPr>
          <p:cNvPr id="1026" name="Picture 2" descr="Vodafone Logo, symbol, meaning, history, PNG">
            <a:extLst>
              <a:ext uri="{FF2B5EF4-FFF2-40B4-BE49-F238E27FC236}">
                <a16:creationId xmlns:a16="http://schemas.microsoft.com/office/drawing/2014/main" id="{419C6FDA-C687-4F46-B8A5-629DDAA9D3A3}"/>
              </a:ext>
            </a:extLst>
          </p:cNvPr>
          <p:cNvPicPr>
            <a:picLocks noChangeAspect="1" noChangeArrowheads="1"/>
          </p:cNvPicPr>
          <p:nvPr/>
        </p:nvPicPr>
        <p:blipFill>
          <a:blip r:embed="rId7">
            <a:grayscl/>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593470" y="5179560"/>
            <a:ext cx="2066338" cy="116231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392E16B-3897-4698-89FD-8EEC2DB41F96}"/>
              </a:ext>
            </a:extLst>
          </p:cNvPr>
          <p:cNvSpPr txBox="1"/>
          <p:nvPr/>
        </p:nvSpPr>
        <p:spPr>
          <a:xfrm>
            <a:off x="731520" y="526041"/>
            <a:ext cx="4409440" cy="461665"/>
          </a:xfrm>
          <a:prstGeom prst="rect">
            <a:avLst/>
          </a:prstGeom>
          <a:noFill/>
        </p:spPr>
        <p:txBody>
          <a:bodyPr wrap="square" rtlCol="0">
            <a:spAutoFit/>
          </a:bodyPr>
          <a:lstStyle/>
          <a:p>
            <a:r>
              <a:rPr lang="en-GB" sz="2400" b="1" dirty="0">
                <a:solidFill>
                  <a:schemeClr val="accent5">
                    <a:lumMod val="50000"/>
                  </a:schemeClr>
                </a:solidFill>
              </a:rPr>
              <a:t>Speakers  </a:t>
            </a:r>
            <a:endParaRPr lang="en-GB" dirty="0"/>
          </a:p>
        </p:txBody>
      </p:sp>
    </p:spTree>
    <p:extLst>
      <p:ext uri="{BB962C8B-B14F-4D97-AF65-F5344CB8AC3E}">
        <p14:creationId xmlns:p14="http://schemas.microsoft.com/office/powerpoint/2010/main" val="769717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0CE5E18-727E-4282-A346-7FAEF4506702}"/>
              </a:ext>
            </a:extLst>
          </p:cNvPr>
          <p:cNvSpPr/>
          <p:nvPr/>
        </p:nvSpPr>
        <p:spPr>
          <a:xfrm>
            <a:off x="921866" y="810500"/>
            <a:ext cx="3115468" cy="446276"/>
          </a:xfrm>
          <a:prstGeom prst="rect">
            <a:avLst/>
          </a:prstGeom>
        </p:spPr>
        <p:txBody>
          <a:bodyPr wrap="none">
            <a:spAutoFit/>
          </a:bodyPr>
          <a:lstStyle/>
          <a:p>
            <a:r>
              <a:rPr lang="en-GB" sz="2300" b="1" dirty="0">
                <a:solidFill>
                  <a:schemeClr val="accent5">
                    <a:lumMod val="50000"/>
                  </a:schemeClr>
                </a:solidFill>
              </a:rPr>
              <a:t>The Scotland 5G Centre </a:t>
            </a:r>
            <a:endParaRPr lang="en-GB" sz="2300" b="1" i="0" dirty="0">
              <a:solidFill>
                <a:schemeClr val="accent5">
                  <a:lumMod val="50000"/>
                </a:schemeClr>
              </a:solidFill>
              <a:effectLst/>
            </a:endParaRPr>
          </a:p>
        </p:txBody>
      </p:sp>
      <p:sp>
        <p:nvSpPr>
          <p:cNvPr id="3" name="Rectangle 2">
            <a:extLst>
              <a:ext uri="{FF2B5EF4-FFF2-40B4-BE49-F238E27FC236}">
                <a16:creationId xmlns:a16="http://schemas.microsoft.com/office/drawing/2014/main" id="{D70A1CC4-3C23-46ED-A705-CCA98FB0396F}"/>
              </a:ext>
            </a:extLst>
          </p:cNvPr>
          <p:cNvSpPr/>
          <p:nvPr/>
        </p:nvSpPr>
        <p:spPr>
          <a:xfrm>
            <a:off x="6096000" y="569341"/>
            <a:ext cx="1785113" cy="1615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F2CB90E1-72FA-49A0-B4C2-031B18F4B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2427" y="5086110"/>
            <a:ext cx="761976" cy="1254760"/>
          </a:xfrm>
          <a:prstGeom prst="rect">
            <a:avLst/>
          </a:prstGeom>
        </p:spPr>
      </p:pic>
      <p:sp>
        <p:nvSpPr>
          <p:cNvPr id="4" name="Rectangle 3">
            <a:extLst>
              <a:ext uri="{FF2B5EF4-FFF2-40B4-BE49-F238E27FC236}">
                <a16:creationId xmlns:a16="http://schemas.microsoft.com/office/drawing/2014/main" id="{1EC486C0-35F1-412B-BA00-C5278197B38F}"/>
              </a:ext>
            </a:extLst>
          </p:cNvPr>
          <p:cNvSpPr/>
          <p:nvPr/>
        </p:nvSpPr>
        <p:spPr>
          <a:xfrm>
            <a:off x="974002" y="1866678"/>
            <a:ext cx="10313757" cy="646331"/>
          </a:xfrm>
          <a:prstGeom prst="rect">
            <a:avLst/>
          </a:prstGeom>
        </p:spPr>
        <p:txBody>
          <a:bodyPr wrap="square">
            <a:spAutoFit/>
          </a:bodyPr>
          <a:lstStyle/>
          <a:p>
            <a:r>
              <a:rPr lang="en-US" b="1" dirty="0">
                <a:solidFill>
                  <a:srgbClr val="00507D"/>
                </a:solidFill>
              </a:rPr>
              <a:t>“</a:t>
            </a:r>
            <a:r>
              <a:rPr lang="en-GB" b="1" dirty="0">
                <a:solidFill>
                  <a:srgbClr val="00507D"/>
                </a:solidFill>
              </a:rPr>
              <a:t>Delivering economic benefit through accelerating the deployment and adoption of 5G enabled solutions in Scotland”</a:t>
            </a:r>
            <a:endParaRPr lang="en-US" b="1" dirty="0">
              <a:solidFill>
                <a:srgbClr val="00507D"/>
              </a:solidFill>
            </a:endParaRPr>
          </a:p>
        </p:txBody>
      </p:sp>
      <p:sp>
        <p:nvSpPr>
          <p:cNvPr id="5" name="Rectangle 4">
            <a:extLst>
              <a:ext uri="{FF2B5EF4-FFF2-40B4-BE49-F238E27FC236}">
                <a16:creationId xmlns:a16="http://schemas.microsoft.com/office/drawing/2014/main" id="{C8C7B649-D3CD-42BF-B055-7F8117CF0B5A}"/>
              </a:ext>
            </a:extLst>
          </p:cNvPr>
          <p:cNvSpPr/>
          <p:nvPr/>
        </p:nvSpPr>
        <p:spPr>
          <a:xfrm>
            <a:off x="955686" y="1377061"/>
            <a:ext cx="10607663" cy="369332"/>
          </a:xfrm>
          <a:prstGeom prst="rect">
            <a:avLst/>
          </a:prstGeom>
        </p:spPr>
        <p:txBody>
          <a:bodyPr wrap="square">
            <a:spAutoFit/>
          </a:bodyPr>
          <a:lstStyle/>
          <a:p>
            <a:r>
              <a:rPr lang="en-GB" dirty="0">
                <a:latin typeface="+mj-lt"/>
              </a:rPr>
              <a:t>The National Centre for accelerating the adoption of 5G connectivity in Scotland’s Industry and Public Sectors </a:t>
            </a:r>
          </a:p>
        </p:txBody>
      </p:sp>
      <p:sp>
        <p:nvSpPr>
          <p:cNvPr id="2" name="Flowchart: Terminator 1">
            <a:extLst>
              <a:ext uri="{FF2B5EF4-FFF2-40B4-BE49-F238E27FC236}">
                <a16:creationId xmlns:a16="http://schemas.microsoft.com/office/drawing/2014/main" id="{26197987-1972-4501-AD47-D84B6F8AB3A6}"/>
              </a:ext>
            </a:extLst>
          </p:cNvPr>
          <p:cNvSpPr/>
          <p:nvPr/>
        </p:nvSpPr>
        <p:spPr>
          <a:xfrm rot="16200000">
            <a:off x="1603366" y="3877492"/>
            <a:ext cx="3920358" cy="1379483"/>
          </a:xfrm>
          <a:prstGeom prst="flowChartTerminator">
            <a:avLst/>
          </a:prstGeom>
          <a:solidFill>
            <a:srgbClr val="43BCBD"/>
          </a:solidFill>
          <a:ln>
            <a:solidFill>
              <a:srgbClr val="43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lowchart: Terminator 8">
            <a:extLst>
              <a:ext uri="{FF2B5EF4-FFF2-40B4-BE49-F238E27FC236}">
                <a16:creationId xmlns:a16="http://schemas.microsoft.com/office/drawing/2014/main" id="{0BAD034B-3580-42BC-89D4-FF3E0CE36108}"/>
              </a:ext>
            </a:extLst>
          </p:cNvPr>
          <p:cNvSpPr/>
          <p:nvPr/>
        </p:nvSpPr>
        <p:spPr>
          <a:xfrm rot="16200000">
            <a:off x="3223962" y="3877492"/>
            <a:ext cx="3920358" cy="1379483"/>
          </a:xfrm>
          <a:prstGeom prst="flowChartTerminator">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lowchart: Terminator 10">
            <a:extLst>
              <a:ext uri="{FF2B5EF4-FFF2-40B4-BE49-F238E27FC236}">
                <a16:creationId xmlns:a16="http://schemas.microsoft.com/office/drawing/2014/main" id="{F074286F-CF07-45FE-88E9-CE2396BC1D6B}"/>
              </a:ext>
            </a:extLst>
          </p:cNvPr>
          <p:cNvSpPr/>
          <p:nvPr/>
        </p:nvSpPr>
        <p:spPr>
          <a:xfrm rot="16200000">
            <a:off x="4848211" y="3877492"/>
            <a:ext cx="3920358" cy="1379483"/>
          </a:xfrm>
          <a:prstGeom prst="flowChartTerminator">
            <a:avLst/>
          </a:prstGeom>
          <a:solidFill>
            <a:srgbClr val="43BCBD"/>
          </a:solidFill>
          <a:ln>
            <a:solidFill>
              <a:srgbClr val="43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Flowchart: Terminator 12">
            <a:extLst>
              <a:ext uri="{FF2B5EF4-FFF2-40B4-BE49-F238E27FC236}">
                <a16:creationId xmlns:a16="http://schemas.microsoft.com/office/drawing/2014/main" id="{B13141D5-15E5-451D-BB7D-6026FAA9716F}"/>
              </a:ext>
            </a:extLst>
          </p:cNvPr>
          <p:cNvSpPr/>
          <p:nvPr/>
        </p:nvSpPr>
        <p:spPr>
          <a:xfrm rot="16200000">
            <a:off x="6472461" y="3877492"/>
            <a:ext cx="3920358" cy="1379483"/>
          </a:xfrm>
          <a:prstGeom prst="flowChartTerminator">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Oval 5">
            <a:extLst>
              <a:ext uri="{FF2B5EF4-FFF2-40B4-BE49-F238E27FC236}">
                <a16:creationId xmlns:a16="http://schemas.microsoft.com/office/drawing/2014/main" id="{0D112A38-6B12-4FFB-8227-794EFA9D6C3F}"/>
              </a:ext>
            </a:extLst>
          </p:cNvPr>
          <p:cNvSpPr/>
          <p:nvPr/>
        </p:nvSpPr>
        <p:spPr>
          <a:xfrm>
            <a:off x="2911928" y="2652774"/>
            <a:ext cx="1303233" cy="1278306"/>
          </a:xfrm>
          <a:prstGeom prst="ellipse">
            <a:avLst/>
          </a:prstGeom>
          <a:solidFill>
            <a:schemeClr val="bg1"/>
          </a:solidFill>
          <a:ln>
            <a:solidFill>
              <a:srgbClr val="43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39487ECA-B4F4-4A72-A23A-D44E899917AB}"/>
              </a:ext>
            </a:extLst>
          </p:cNvPr>
          <p:cNvSpPr/>
          <p:nvPr/>
        </p:nvSpPr>
        <p:spPr>
          <a:xfrm>
            <a:off x="4532524" y="2652774"/>
            <a:ext cx="1303233" cy="1278306"/>
          </a:xfrm>
          <a:prstGeom prst="ellipse">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BA3BA9CB-00B2-4986-8748-8BB4F9C399F3}"/>
              </a:ext>
            </a:extLst>
          </p:cNvPr>
          <p:cNvSpPr/>
          <p:nvPr/>
        </p:nvSpPr>
        <p:spPr>
          <a:xfrm>
            <a:off x="7781023" y="2652774"/>
            <a:ext cx="1303233" cy="1278306"/>
          </a:xfrm>
          <a:prstGeom prst="ellipse">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6443FD96-F669-436B-B2B0-BBBA52EAA8CD}"/>
              </a:ext>
            </a:extLst>
          </p:cNvPr>
          <p:cNvSpPr/>
          <p:nvPr/>
        </p:nvSpPr>
        <p:spPr>
          <a:xfrm>
            <a:off x="6156773" y="2652774"/>
            <a:ext cx="1303233" cy="1278306"/>
          </a:xfrm>
          <a:prstGeom prst="ellipse">
            <a:avLst/>
          </a:prstGeom>
          <a:solidFill>
            <a:schemeClr val="bg1"/>
          </a:solidFill>
          <a:ln>
            <a:solidFill>
              <a:srgbClr val="43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4C09D3DB-1555-4B05-8A5F-E7FA079897EE}"/>
              </a:ext>
            </a:extLst>
          </p:cNvPr>
          <p:cNvSpPr txBox="1"/>
          <p:nvPr/>
        </p:nvSpPr>
        <p:spPr>
          <a:xfrm>
            <a:off x="3178823" y="2937984"/>
            <a:ext cx="762000" cy="707886"/>
          </a:xfrm>
          <a:prstGeom prst="rect">
            <a:avLst/>
          </a:prstGeom>
          <a:noFill/>
        </p:spPr>
        <p:txBody>
          <a:bodyPr wrap="square" rtlCol="0">
            <a:spAutoFit/>
          </a:bodyPr>
          <a:lstStyle/>
          <a:p>
            <a:pPr algn="ctr"/>
            <a:r>
              <a:rPr lang="en-GB" sz="4000" b="1" dirty="0">
                <a:solidFill>
                  <a:srgbClr val="43BCBD"/>
                </a:solidFill>
              </a:rPr>
              <a:t>1</a:t>
            </a:r>
          </a:p>
        </p:txBody>
      </p:sp>
      <p:sp>
        <p:nvSpPr>
          <p:cNvPr id="17" name="TextBox 16">
            <a:extLst>
              <a:ext uri="{FF2B5EF4-FFF2-40B4-BE49-F238E27FC236}">
                <a16:creationId xmlns:a16="http://schemas.microsoft.com/office/drawing/2014/main" id="{3947F7A2-9559-41D2-97AD-3D5AF1460F86}"/>
              </a:ext>
            </a:extLst>
          </p:cNvPr>
          <p:cNvSpPr txBox="1"/>
          <p:nvPr/>
        </p:nvSpPr>
        <p:spPr>
          <a:xfrm>
            <a:off x="6427389" y="2937984"/>
            <a:ext cx="762000" cy="707886"/>
          </a:xfrm>
          <a:prstGeom prst="rect">
            <a:avLst/>
          </a:prstGeom>
          <a:noFill/>
        </p:spPr>
        <p:txBody>
          <a:bodyPr wrap="square" rtlCol="0">
            <a:spAutoFit/>
          </a:bodyPr>
          <a:lstStyle/>
          <a:p>
            <a:pPr algn="ctr"/>
            <a:r>
              <a:rPr lang="en-GB" sz="4000" b="1" dirty="0">
                <a:solidFill>
                  <a:srgbClr val="43BCBD"/>
                </a:solidFill>
              </a:rPr>
              <a:t>3</a:t>
            </a:r>
          </a:p>
        </p:txBody>
      </p:sp>
      <p:sp>
        <p:nvSpPr>
          <p:cNvPr id="18" name="TextBox 17">
            <a:extLst>
              <a:ext uri="{FF2B5EF4-FFF2-40B4-BE49-F238E27FC236}">
                <a16:creationId xmlns:a16="http://schemas.microsoft.com/office/drawing/2014/main" id="{BCACCE6C-3BAD-44BD-BDD0-665DE54B6249}"/>
              </a:ext>
            </a:extLst>
          </p:cNvPr>
          <p:cNvSpPr txBox="1"/>
          <p:nvPr/>
        </p:nvSpPr>
        <p:spPr>
          <a:xfrm>
            <a:off x="4803140" y="2937984"/>
            <a:ext cx="762000" cy="707886"/>
          </a:xfrm>
          <a:prstGeom prst="rect">
            <a:avLst/>
          </a:prstGeom>
          <a:noFill/>
        </p:spPr>
        <p:txBody>
          <a:bodyPr wrap="square" rtlCol="0">
            <a:spAutoFit/>
          </a:bodyPr>
          <a:lstStyle/>
          <a:p>
            <a:pPr algn="ctr"/>
            <a:r>
              <a:rPr lang="en-GB" sz="4000" b="1" dirty="0">
                <a:solidFill>
                  <a:srgbClr val="43BCBD"/>
                </a:solidFill>
              </a:rPr>
              <a:t>2</a:t>
            </a:r>
          </a:p>
        </p:txBody>
      </p:sp>
      <p:sp>
        <p:nvSpPr>
          <p:cNvPr id="19" name="TextBox 18">
            <a:extLst>
              <a:ext uri="{FF2B5EF4-FFF2-40B4-BE49-F238E27FC236}">
                <a16:creationId xmlns:a16="http://schemas.microsoft.com/office/drawing/2014/main" id="{3AC3027E-65B7-4C79-830D-B5D07147EF30}"/>
              </a:ext>
            </a:extLst>
          </p:cNvPr>
          <p:cNvSpPr txBox="1"/>
          <p:nvPr/>
        </p:nvSpPr>
        <p:spPr>
          <a:xfrm>
            <a:off x="8051639" y="2937984"/>
            <a:ext cx="762000" cy="707886"/>
          </a:xfrm>
          <a:prstGeom prst="rect">
            <a:avLst/>
          </a:prstGeom>
          <a:noFill/>
        </p:spPr>
        <p:txBody>
          <a:bodyPr wrap="square" rtlCol="0">
            <a:spAutoFit/>
          </a:bodyPr>
          <a:lstStyle/>
          <a:p>
            <a:pPr algn="ctr"/>
            <a:r>
              <a:rPr lang="en-GB" sz="4000" b="1" dirty="0">
                <a:solidFill>
                  <a:srgbClr val="43BCBD"/>
                </a:solidFill>
              </a:rPr>
              <a:t>4</a:t>
            </a:r>
          </a:p>
        </p:txBody>
      </p:sp>
      <p:sp>
        <p:nvSpPr>
          <p:cNvPr id="20" name="TextBox 19">
            <a:extLst>
              <a:ext uri="{FF2B5EF4-FFF2-40B4-BE49-F238E27FC236}">
                <a16:creationId xmlns:a16="http://schemas.microsoft.com/office/drawing/2014/main" id="{D07A24FC-689D-4E19-A29A-20CBA2DB2D7F}"/>
              </a:ext>
            </a:extLst>
          </p:cNvPr>
          <p:cNvSpPr txBox="1"/>
          <p:nvPr/>
        </p:nvSpPr>
        <p:spPr>
          <a:xfrm>
            <a:off x="3036390" y="4031624"/>
            <a:ext cx="1125120" cy="369332"/>
          </a:xfrm>
          <a:prstGeom prst="rect">
            <a:avLst/>
          </a:prstGeom>
          <a:noFill/>
        </p:spPr>
        <p:txBody>
          <a:bodyPr wrap="square" rtlCol="0">
            <a:spAutoFit/>
          </a:bodyPr>
          <a:lstStyle/>
          <a:p>
            <a:r>
              <a:rPr lang="en-GB" b="1" dirty="0">
                <a:solidFill>
                  <a:schemeClr val="bg1"/>
                </a:solidFill>
              </a:rPr>
              <a:t>Coverage</a:t>
            </a:r>
          </a:p>
        </p:txBody>
      </p:sp>
      <p:sp>
        <p:nvSpPr>
          <p:cNvPr id="21" name="TextBox 20">
            <a:extLst>
              <a:ext uri="{FF2B5EF4-FFF2-40B4-BE49-F238E27FC236}">
                <a16:creationId xmlns:a16="http://schemas.microsoft.com/office/drawing/2014/main" id="{856A5521-562C-4579-A8DB-6DBB945BF7AB}"/>
              </a:ext>
            </a:extLst>
          </p:cNvPr>
          <p:cNvSpPr txBox="1"/>
          <p:nvPr/>
        </p:nvSpPr>
        <p:spPr>
          <a:xfrm>
            <a:off x="4574928" y="4031624"/>
            <a:ext cx="1498425" cy="369332"/>
          </a:xfrm>
          <a:prstGeom prst="rect">
            <a:avLst/>
          </a:prstGeom>
          <a:noFill/>
        </p:spPr>
        <p:txBody>
          <a:bodyPr wrap="square" rtlCol="0">
            <a:spAutoFit/>
          </a:bodyPr>
          <a:lstStyle/>
          <a:p>
            <a:r>
              <a:rPr lang="en-GB" b="1" dirty="0">
                <a:solidFill>
                  <a:schemeClr val="bg1"/>
                </a:solidFill>
              </a:rPr>
              <a:t>5G Support</a:t>
            </a:r>
          </a:p>
        </p:txBody>
      </p:sp>
      <p:sp>
        <p:nvSpPr>
          <p:cNvPr id="22" name="TextBox 21">
            <a:extLst>
              <a:ext uri="{FF2B5EF4-FFF2-40B4-BE49-F238E27FC236}">
                <a16:creationId xmlns:a16="http://schemas.microsoft.com/office/drawing/2014/main" id="{49F03BCA-D3CA-466D-8130-EC152F3DACA0}"/>
              </a:ext>
            </a:extLst>
          </p:cNvPr>
          <p:cNvSpPr txBox="1"/>
          <p:nvPr/>
        </p:nvSpPr>
        <p:spPr>
          <a:xfrm>
            <a:off x="6135703" y="4031624"/>
            <a:ext cx="1498425" cy="369332"/>
          </a:xfrm>
          <a:prstGeom prst="rect">
            <a:avLst/>
          </a:prstGeom>
          <a:noFill/>
        </p:spPr>
        <p:txBody>
          <a:bodyPr wrap="square" rtlCol="0">
            <a:spAutoFit/>
          </a:bodyPr>
          <a:lstStyle/>
          <a:p>
            <a:r>
              <a:rPr lang="en-GB" b="1" dirty="0">
                <a:solidFill>
                  <a:schemeClr val="bg1"/>
                </a:solidFill>
              </a:rPr>
              <a:t>Engagement</a:t>
            </a:r>
          </a:p>
        </p:txBody>
      </p:sp>
      <p:sp>
        <p:nvSpPr>
          <p:cNvPr id="23" name="TextBox 22">
            <a:extLst>
              <a:ext uri="{FF2B5EF4-FFF2-40B4-BE49-F238E27FC236}">
                <a16:creationId xmlns:a16="http://schemas.microsoft.com/office/drawing/2014/main" id="{D408240C-76ED-4741-B464-4F7452E0E077}"/>
              </a:ext>
            </a:extLst>
          </p:cNvPr>
          <p:cNvSpPr txBox="1"/>
          <p:nvPr/>
        </p:nvSpPr>
        <p:spPr>
          <a:xfrm>
            <a:off x="7867783" y="4041797"/>
            <a:ext cx="1498425" cy="369332"/>
          </a:xfrm>
          <a:prstGeom prst="rect">
            <a:avLst/>
          </a:prstGeom>
          <a:noFill/>
        </p:spPr>
        <p:txBody>
          <a:bodyPr wrap="square" rtlCol="0">
            <a:spAutoFit/>
          </a:bodyPr>
          <a:lstStyle/>
          <a:p>
            <a:r>
              <a:rPr lang="en-GB" b="1" dirty="0">
                <a:solidFill>
                  <a:schemeClr val="bg1"/>
                </a:solidFill>
              </a:rPr>
              <a:t>Innovation</a:t>
            </a:r>
          </a:p>
        </p:txBody>
      </p:sp>
      <p:sp>
        <p:nvSpPr>
          <p:cNvPr id="24" name="TextBox 23">
            <a:extLst>
              <a:ext uri="{FF2B5EF4-FFF2-40B4-BE49-F238E27FC236}">
                <a16:creationId xmlns:a16="http://schemas.microsoft.com/office/drawing/2014/main" id="{3FD160DF-D957-4BAC-8AD1-7B6886577192}"/>
              </a:ext>
            </a:extLst>
          </p:cNvPr>
          <p:cNvSpPr txBox="1"/>
          <p:nvPr/>
        </p:nvSpPr>
        <p:spPr>
          <a:xfrm>
            <a:off x="2943885" y="4447062"/>
            <a:ext cx="1217898" cy="1600438"/>
          </a:xfrm>
          <a:prstGeom prst="rect">
            <a:avLst/>
          </a:prstGeom>
          <a:noFill/>
        </p:spPr>
        <p:txBody>
          <a:bodyPr wrap="square" rtlCol="0">
            <a:spAutoFit/>
          </a:bodyPr>
          <a:lstStyle/>
          <a:p>
            <a:pPr algn="ctr"/>
            <a:r>
              <a:rPr lang="en-GB" sz="1400" dirty="0">
                <a:solidFill>
                  <a:schemeClr val="bg1"/>
                </a:solidFill>
              </a:rPr>
              <a:t>Enabling the development of new mobile solutions to improve coverage.</a:t>
            </a:r>
          </a:p>
        </p:txBody>
      </p:sp>
      <p:sp>
        <p:nvSpPr>
          <p:cNvPr id="25" name="TextBox 24">
            <a:extLst>
              <a:ext uri="{FF2B5EF4-FFF2-40B4-BE49-F238E27FC236}">
                <a16:creationId xmlns:a16="http://schemas.microsoft.com/office/drawing/2014/main" id="{79B7A047-6312-42EE-8116-E2A9843787EE}"/>
              </a:ext>
            </a:extLst>
          </p:cNvPr>
          <p:cNvSpPr txBox="1"/>
          <p:nvPr/>
        </p:nvSpPr>
        <p:spPr>
          <a:xfrm>
            <a:off x="4568134" y="4443725"/>
            <a:ext cx="1217898" cy="1169551"/>
          </a:xfrm>
          <a:prstGeom prst="rect">
            <a:avLst/>
          </a:prstGeom>
          <a:noFill/>
        </p:spPr>
        <p:txBody>
          <a:bodyPr wrap="square" rtlCol="0">
            <a:spAutoFit/>
          </a:bodyPr>
          <a:lstStyle/>
          <a:p>
            <a:pPr algn="ctr"/>
            <a:r>
              <a:rPr lang="en-GB" sz="1400" dirty="0">
                <a:solidFill>
                  <a:schemeClr val="bg1"/>
                </a:solidFill>
              </a:rPr>
              <a:t>Supporting organisations procure and deploy 5G networks.</a:t>
            </a:r>
          </a:p>
        </p:txBody>
      </p:sp>
      <p:sp>
        <p:nvSpPr>
          <p:cNvPr id="26" name="TextBox 25">
            <a:extLst>
              <a:ext uri="{FF2B5EF4-FFF2-40B4-BE49-F238E27FC236}">
                <a16:creationId xmlns:a16="http://schemas.microsoft.com/office/drawing/2014/main" id="{99E75B9F-B2C7-4EB6-B769-22AF36040C9C}"/>
              </a:ext>
            </a:extLst>
          </p:cNvPr>
          <p:cNvSpPr txBox="1"/>
          <p:nvPr/>
        </p:nvSpPr>
        <p:spPr>
          <a:xfrm>
            <a:off x="6169631" y="4443725"/>
            <a:ext cx="1291633" cy="738664"/>
          </a:xfrm>
          <a:prstGeom prst="rect">
            <a:avLst/>
          </a:prstGeom>
          <a:noFill/>
        </p:spPr>
        <p:txBody>
          <a:bodyPr wrap="square" rtlCol="0">
            <a:spAutoFit/>
          </a:bodyPr>
          <a:lstStyle/>
          <a:p>
            <a:pPr algn="ctr"/>
            <a:r>
              <a:rPr lang="en-GB" sz="1400" dirty="0">
                <a:solidFill>
                  <a:schemeClr val="bg1"/>
                </a:solidFill>
              </a:rPr>
              <a:t>Demonstrating the value of 5G to businesses. </a:t>
            </a:r>
          </a:p>
        </p:txBody>
      </p:sp>
      <p:sp>
        <p:nvSpPr>
          <p:cNvPr id="27" name="TextBox 26">
            <a:extLst>
              <a:ext uri="{FF2B5EF4-FFF2-40B4-BE49-F238E27FC236}">
                <a16:creationId xmlns:a16="http://schemas.microsoft.com/office/drawing/2014/main" id="{4F338A00-E6B4-4E7D-9D26-8BFBE22A9DE0}"/>
              </a:ext>
            </a:extLst>
          </p:cNvPr>
          <p:cNvSpPr txBox="1"/>
          <p:nvPr/>
        </p:nvSpPr>
        <p:spPr>
          <a:xfrm>
            <a:off x="7830748" y="4443724"/>
            <a:ext cx="1217898" cy="954107"/>
          </a:xfrm>
          <a:prstGeom prst="rect">
            <a:avLst/>
          </a:prstGeom>
          <a:noFill/>
        </p:spPr>
        <p:txBody>
          <a:bodyPr wrap="square" rtlCol="0">
            <a:spAutoFit/>
          </a:bodyPr>
          <a:lstStyle/>
          <a:p>
            <a:pPr algn="ctr"/>
            <a:r>
              <a:rPr lang="en-GB" sz="1400" dirty="0">
                <a:solidFill>
                  <a:schemeClr val="bg1"/>
                </a:solidFill>
              </a:rPr>
              <a:t>Supporting innovation and access to investment.</a:t>
            </a:r>
          </a:p>
        </p:txBody>
      </p:sp>
    </p:spTree>
    <p:extLst>
      <p:ext uri="{BB962C8B-B14F-4D97-AF65-F5344CB8AC3E}">
        <p14:creationId xmlns:p14="http://schemas.microsoft.com/office/powerpoint/2010/main" val="1856451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26A915-95A7-46ED-8E62-63CAAFA186C0}"/>
              </a:ext>
            </a:extLst>
          </p:cNvPr>
          <p:cNvPicPr>
            <a:picLocks noChangeAspect="1"/>
          </p:cNvPicPr>
          <p:nvPr/>
        </p:nvPicPr>
        <p:blipFill>
          <a:blip r:embed="rId3"/>
          <a:stretch>
            <a:fillRect/>
          </a:stretch>
        </p:blipFill>
        <p:spPr>
          <a:xfrm>
            <a:off x="6201037" y="110731"/>
            <a:ext cx="5443366" cy="6230139"/>
          </a:xfrm>
          <a:prstGeom prst="rect">
            <a:avLst/>
          </a:prstGeom>
        </p:spPr>
      </p:pic>
      <p:sp>
        <p:nvSpPr>
          <p:cNvPr id="3" name="Rectangle 2">
            <a:extLst>
              <a:ext uri="{FF2B5EF4-FFF2-40B4-BE49-F238E27FC236}">
                <a16:creationId xmlns:a16="http://schemas.microsoft.com/office/drawing/2014/main" id="{D70A1CC4-3C23-46ED-A705-CCA98FB0396F}"/>
              </a:ext>
            </a:extLst>
          </p:cNvPr>
          <p:cNvSpPr/>
          <p:nvPr/>
        </p:nvSpPr>
        <p:spPr>
          <a:xfrm>
            <a:off x="6096000" y="313930"/>
            <a:ext cx="1785113" cy="1615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36BDD99C-7D34-4D80-AFDC-451B1C25FE28}"/>
              </a:ext>
            </a:extLst>
          </p:cNvPr>
          <p:cNvSpPr/>
          <p:nvPr/>
        </p:nvSpPr>
        <p:spPr>
          <a:xfrm>
            <a:off x="921866" y="1867623"/>
            <a:ext cx="5279171" cy="4524315"/>
          </a:xfrm>
          <a:prstGeom prst="rect">
            <a:avLst/>
          </a:prstGeom>
        </p:spPr>
        <p:txBody>
          <a:bodyPr wrap="square">
            <a:spAutoFit/>
          </a:bodyPr>
          <a:lstStyle/>
          <a:p>
            <a:r>
              <a:rPr lang="en-GB" dirty="0">
                <a:latin typeface="+mj-lt"/>
              </a:rPr>
              <a:t>A National facility:</a:t>
            </a:r>
          </a:p>
          <a:p>
            <a:endParaRPr lang="en-GB" dirty="0">
              <a:latin typeface="+mj-lt"/>
            </a:endParaRPr>
          </a:p>
          <a:p>
            <a:pPr marL="285750" indent="-285750">
              <a:buFont typeface="Arial" panose="020B0604020202020204" pitchFamily="34" charset="0"/>
              <a:buChar char="•"/>
            </a:pPr>
            <a:r>
              <a:rPr lang="en-GB" dirty="0">
                <a:latin typeface="+mj-lt"/>
              </a:rPr>
              <a:t>Organisations can access our suite of S5G Innovation hubs and test beds across Scotland (5 are opened, 2 are opening soon).   </a:t>
            </a:r>
          </a:p>
          <a:p>
            <a:endParaRPr lang="en-GB" dirty="0">
              <a:latin typeface="+mj-lt"/>
            </a:endParaRPr>
          </a:p>
          <a:p>
            <a:pPr marL="285750" indent="-285750">
              <a:buFont typeface="Arial" panose="020B0604020202020204" pitchFamily="34" charset="0"/>
              <a:buChar char="•"/>
            </a:pPr>
            <a:r>
              <a:rPr lang="en-GB" dirty="0">
                <a:latin typeface="+mj-lt"/>
              </a:rPr>
              <a:t>Each hub provides free access to cutting edge 5G mobile private networks, allowing organisations to test: new 5G enabled products, services, efficiency savings and innovative solutions.</a:t>
            </a:r>
          </a:p>
          <a:p>
            <a:pPr marL="285750" indent="-285750">
              <a:buFont typeface="Arial" panose="020B0604020202020204" pitchFamily="34" charset="0"/>
              <a:buChar char="•"/>
            </a:pPr>
            <a:endParaRPr lang="en-GB" dirty="0">
              <a:latin typeface="+mj-lt"/>
            </a:endParaRPr>
          </a:p>
          <a:p>
            <a:pPr marL="285750" indent="-285750">
              <a:buFont typeface="Arial" panose="020B0604020202020204" pitchFamily="34" charset="0"/>
              <a:buChar char="•"/>
            </a:pPr>
            <a:r>
              <a:rPr lang="en-GB" dirty="0">
                <a:latin typeface="+mj-lt"/>
              </a:rPr>
              <a:t>Our Hub based Business Engagement Managers are working with organisations across Scotland to explore and develop 5G solutions that have the potential to transform Scotland’s business.</a:t>
            </a:r>
          </a:p>
          <a:p>
            <a:pPr marL="285750" indent="-285750">
              <a:buFont typeface="Arial" panose="020B0604020202020204" pitchFamily="34" charset="0"/>
              <a:buChar char="•"/>
            </a:pPr>
            <a:endParaRPr lang="en-GB" dirty="0">
              <a:latin typeface="+mj-lt"/>
            </a:endParaRPr>
          </a:p>
        </p:txBody>
      </p:sp>
      <p:pic>
        <p:nvPicPr>
          <p:cNvPr id="10" name="Picture 9">
            <a:extLst>
              <a:ext uri="{FF2B5EF4-FFF2-40B4-BE49-F238E27FC236}">
                <a16:creationId xmlns:a16="http://schemas.microsoft.com/office/drawing/2014/main" id="{F2CB90E1-72FA-49A0-B4C2-031B18F4B9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2427" y="5086110"/>
            <a:ext cx="761976" cy="1254760"/>
          </a:xfrm>
          <a:prstGeom prst="rect">
            <a:avLst/>
          </a:prstGeom>
        </p:spPr>
      </p:pic>
      <p:pic>
        <p:nvPicPr>
          <p:cNvPr id="5" name="Graphic 4" descr="Marker">
            <a:extLst>
              <a:ext uri="{FF2B5EF4-FFF2-40B4-BE49-F238E27FC236}">
                <a16:creationId xmlns:a16="http://schemas.microsoft.com/office/drawing/2014/main" id="{5598D212-8DE5-49DC-BA85-578141E021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25191" y="2881844"/>
            <a:ext cx="704850" cy="687912"/>
          </a:xfrm>
          <a:prstGeom prst="rect">
            <a:avLst/>
          </a:prstGeom>
        </p:spPr>
      </p:pic>
      <p:pic>
        <p:nvPicPr>
          <p:cNvPr id="11" name="Graphic 10" descr="Marker">
            <a:extLst>
              <a:ext uri="{FF2B5EF4-FFF2-40B4-BE49-F238E27FC236}">
                <a16:creationId xmlns:a16="http://schemas.microsoft.com/office/drawing/2014/main" id="{B21725DF-E899-45E5-A904-7BE1B2E8567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10921" y="4129780"/>
            <a:ext cx="704850" cy="704850"/>
          </a:xfrm>
          <a:prstGeom prst="rect">
            <a:avLst/>
          </a:prstGeom>
        </p:spPr>
      </p:pic>
      <p:sp>
        <p:nvSpPr>
          <p:cNvPr id="12" name="Rectangle 11">
            <a:extLst>
              <a:ext uri="{FF2B5EF4-FFF2-40B4-BE49-F238E27FC236}">
                <a16:creationId xmlns:a16="http://schemas.microsoft.com/office/drawing/2014/main" id="{A0CE5E18-727E-4282-A346-7FAEF4506702}"/>
              </a:ext>
            </a:extLst>
          </p:cNvPr>
          <p:cNvSpPr/>
          <p:nvPr/>
        </p:nvSpPr>
        <p:spPr>
          <a:xfrm>
            <a:off x="921866" y="810500"/>
            <a:ext cx="7803325" cy="800219"/>
          </a:xfrm>
          <a:prstGeom prst="rect">
            <a:avLst/>
          </a:prstGeom>
        </p:spPr>
        <p:txBody>
          <a:bodyPr wrap="square">
            <a:spAutoFit/>
          </a:bodyPr>
          <a:lstStyle/>
          <a:p>
            <a:r>
              <a:rPr lang="en-GB" sz="2300" b="1" dirty="0">
                <a:solidFill>
                  <a:schemeClr val="accent5">
                    <a:lumMod val="50000"/>
                  </a:schemeClr>
                </a:solidFill>
              </a:rPr>
              <a:t>Scotland 5G Connect Programme: National Presence, Regional Focus</a:t>
            </a:r>
            <a:endParaRPr lang="en-GB" sz="2300" b="1" i="0" dirty="0">
              <a:solidFill>
                <a:schemeClr val="accent5">
                  <a:lumMod val="50000"/>
                </a:schemeClr>
              </a:solidFill>
              <a:effectLst/>
            </a:endParaRPr>
          </a:p>
        </p:txBody>
      </p:sp>
    </p:spTree>
    <p:extLst>
      <p:ext uri="{BB962C8B-B14F-4D97-AF65-F5344CB8AC3E}">
        <p14:creationId xmlns:p14="http://schemas.microsoft.com/office/powerpoint/2010/main" val="1416295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Single Corner Rounded 7">
            <a:extLst>
              <a:ext uri="{FF2B5EF4-FFF2-40B4-BE49-F238E27FC236}">
                <a16:creationId xmlns:a16="http://schemas.microsoft.com/office/drawing/2014/main" id="{702E5F32-BF8C-4FF6-8CBB-A48D54F62F2D}"/>
              </a:ext>
            </a:extLst>
          </p:cNvPr>
          <p:cNvSpPr/>
          <p:nvPr/>
        </p:nvSpPr>
        <p:spPr>
          <a:xfrm flipH="1">
            <a:off x="6247680" y="397329"/>
            <a:ext cx="5944320" cy="6460671"/>
          </a:xfrm>
          <a:prstGeom prst="round1Rect">
            <a:avLst>
              <a:gd name="adj" fmla="val 21076"/>
            </a:avLst>
          </a:prstGeom>
          <a:blipFill dpi="0" rotWithShape="1">
            <a:blip r:embed="rId3">
              <a:extLst>
                <a:ext uri="{28A0092B-C50C-407E-A947-70E740481C1C}">
                  <a14:useLocalDpi xmlns:a14="http://schemas.microsoft.com/office/drawing/2010/main" val="0"/>
                </a:ext>
              </a:extLst>
            </a:blip>
            <a:srcRect/>
            <a:stretch>
              <a:fillRect l="-752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620C1055-56A0-431B-BB9D-7E695F58FBD9}"/>
              </a:ext>
            </a:extLst>
          </p:cNvPr>
          <p:cNvSpPr/>
          <p:nvPr/>
        </p:nvSpPr>
        <p:spPr>
          <a:xfrm>
            <a:off x="642259" y="1236497"/>
            <a:ext cx="5302062" cy="4770537"/>
          </a:xfrm>
          <a:prstGeom prst="rect">
            <a:avLst/>
          </a:prstGeom>
        </p:spPr>
        <p:txBody>
          <a:bodyPr wrap="square">
            <a:spAutoFit/>
          </a:bodyPr>
          <a:lstStyle/>
          <a:p>
            <a:r>
              <a:rPr lang="en-GB" sz="1600" dirty="0">
                <a:latin typeface="+mj-lt"/>
              </a:rPr>
              <a:t>At S5GConnect HALO Kilmarnock we offer a range of support services, facilities and opportunities for businesses of all sizes to test and develop new 5G applications. </a:t>
            </a:r>
          </a:p>
          <a:p>
            <a:endParaRPr lang="en-GB" sz="1600" dirty="0">
              <a:latin typeface="+mj-lt"/>
            </a:endParaRPr>
          </a:p>
          <a:p>
            <a:r>
              <a:rPr lang="en-GB" sz="1600" b="1" dirty="0"/>
              <a:t>AWARENESS/BUSINESS SERVICES </a:t>
            </a:r>
          </a:p>
          <a:p>
            <a:r>
              <a:rPr lang="en-GB" sz="1600" dirty="0">
                <a:latin typeface="+mj-lt"/>
              </a:rPr>
              <a:t>• Partner Matchmaking &amp; Introductions   </a:t>
            </a:r>
          </a:p>
          <a:p>
            <a:r>
              <a:rPr lang="en-GB" sz="1600" dirty="0">
                <a:latin typeface="+mj-lt"/>
              </a:rPr>
              <a:t>• 5G Education &amp; Knowledge Sharing </a:t>
            </a:r>
          </a:p>
          <a:p>
            <a:r>
              <a:rPr lang="en-GB" sz="1600" dirty="0">
                <a:latin typeface="+mj-lt"/>
              </a:rPr>
              <a:t>• 5G Funding Advice  </a:t>
            </a:r>
          </a:p>
          <a:p>
            <a:r>
              <a:rPr lang="en-GB" sz="1600" dirty="0">
                <a:latin typeface="+mj-lt"/>
              </a:rPr>
              <a:t>• Private 5G Network Advice  </a:t>
            </a:r>
          </a:p>
          <a:p>
            <a:r>
              <a:rPr lang="en-GB" sz="1600" dirty="0">
                <a:latin typeface="+mj-lt"/>
              </a:rPr>
              <a:t>• Project and Use Case Scoping</a:t>
            </a:r>
          </a:p>
          <a:p>
            <a:endParaRPr lang="en-GB" sz="1600" dirty="0"/>
          </a:p>
          <a:p>
            <a:r>
              <a:rPr lang="en-GB" sz="1600" b="1" dirty="0"/>
              <a:t>5G INNOVATION SERVICES </a:t>
            </a:r>
          </a:p>
          <a:p>
            <a:r>
              <a:rPr lang="en-GB" sz="1600" dirty="0">
                <a:latin typeface="+mj-lt"/>
              </a:rPr>
              <a:t>• Access to our 5G mobile private network  </a:t>
            </a:r>
          </a:p>
          <a:p>
            <a:r>
              <a:rPr lang="en-GB" sz="1600" dirty="0">
                <a:latin typeface="+mj-lt"/>
              </a:rPr>
              <a:t>• Access to devices and equipment to enable 5G connectivity &amp; testing </a:t>
            </a:r>
          </a:p>
          <a:p>
            <a:r>
              <a:rPr lang="en-GB" sz="1600" dirty="0">
                <a:latin typeface="+mj-lt"/>
              </a:rPr>
              <a:t>• 5G Development Workshops &amp; Digital Infrastructure Insight </a:t>
            </a:r>
          </a:p>
          <a:p>
            <a:r>
              <a:rPr lang="en-GB" sz="1600" dirty="0">
                <a:latin typeface="+mj-lt"/>
              </a:rPr>
              <a:t>• 5G Integration &amp; Procurement Advice </a:t>
            </a:r>
          </a:p>
          <a:p>
            <a:r>
              <a:rPr lang="en-GB" sz="1600" dirty="0">
                <a:latin typeface="+mj-lt"/>
              </a:rPr>
              <a:t>• Expert advice through your 5G journey</a:t>
            </a:r>
          </a:p>
          <a:p>
            <a:endParaRPr lang="en-GB" sz="1600" dirty="0">
              <a:latin typeface="+mj-lt"/>
            </a:endParaRPr>
          </a:p>
        </p:txBody>
      </p:sp>
      <p:pic>
        <p:nvPicPr>
          <p:cNvPr id="9" name="Picture 8">
            <a:extLst>
              <a:ext uri="{FF2B5EF4-FFF2-40B4-BE49-F238E27FC236}">
                <a16:creationId xmlns:a16="http://schemas.microsoft.com/office/drawing/2014/main" id="{6A2B9DBC-7F16-48E1-9699-A29F0C66E8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1715" y="4998366"/>
            <a:ext cx="2130285" cy="1859634"/>
          </a:xfrm>
          <a:prstGeom prst="rect">
            <a:avLst/>
          </a:prstGeom>
        </p:spPr>
      </p:pic>
      <p:sp>
        <p:nvSpPr>
          <p:cNvPr id="6" name="TextBox 5">
            <a:extLst>
              <a:ext uri="{FF2B5EF4-FFF2-40B4-BE49-F238E27FC236}">
                <a16:creationId xmlns:a16="http://schemas.microsoft.com/office/drawing/2014/main" id="{76939007-F24C-4B03-8B5C-7FC278D501E5}"/>
              </a:ext>
            </a:extLst>
          </p:cNvPr>
          <p:cNvSpPr txBox="1"/>
          <p:nvPr/>
        </p:nvSpPr>
        <p:spPr>
          <a:xfrm>
            <a:off x="642259" y="619753"/>
            <a:ext cx="5944319" cy="738664"/>
          </a:xfrm>
          <a:prstGeom prst="rect">
            <a:avLst/>
          </a:prstGeom>
          <a:noFill/>
        </p:spPr>
        <p:txBody>
          <a:bodyPr wrap="square" rtlCol="0">
            <a:spAutoFit/>
          </a:bodyPr>
          <a:lstStyle/>
          <a:p>
            <a:r>
              <a:rPr lang="en-GB" sz="2400" b="1" dirty="0">
                <a:solidFill>
                  <a:schemeClr val="accent5">
                    <a:lumMod val="50000"/>
                  </a:schemeClr>
                </a:solidFill>
              </a:rPr>
              <a:t>S5GConnect HALO Kilmarnock </a:t>
            </a:r>
          </a:p>
          <a:p>
            <a:endParaRPr lang="en-GB" dirty="0"/>
          </a:p>
        </p:txBody>
      </p:sp>
    </p:spTree>
    <p:extLst>
      <p:ext uri="{BB962C8B-B14F-4D97-AF65-F5344CB8AC3E}">
        <p14:creationId xmlns:p14="http://schemas.microsoft.com/office/powerpoint/2010/main" val="1062472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4ADE053-F312-4363-A15F-DD3F4DBF516D}"/>
              </a:ext>
            </a:extLst>
          </p:cNvPr>
          <p:cNvSpPr/>
          <p:nvPr/>
        </p:nvSpPr>
        <p:spPr>
          <a:xfrm>
            <a:off x="921866" y="576820"/>
            <a:ext cx="4427559" cy="446276"/>
          </a:xfrm>
          <a:prstGeom prst="rect">
            <a:avLst/>
          </a:prstGeom>
        </p:spPr>
        <p:txBody>
          <a:bodyPr wrap="none">
            <a:spAutoFit/>
          </a:bodyPr>
          <a:lstStyle/>
          <a:p>
            <a:r>
              <a:rPr lang="en-GB" sz="2300" b="1" dirty="0">
                <a:solidFill>
                  <a:schemeClr val="accent5">
                    <a:lumMod val="50000"/>
                  </a:schemeClr>
                </a:solidFill>
              </a:rPr>
              <a:t>Our Core 5G Projects and Partners</a:t>
            </a:r>
            <a:endParaRPr lang="en-GB" sz="2300" b="1" i="0" dirty="0">
              <a:solidFill>
                <a:schemeClr val="accent5">
                  <a:lumMod val="50000"/>
                </a:schemeClr>
              </a:solidFill>
              <a:effectLst/>
            </a:endParaRPr>
          </a:p>
        </p:txBody>
      </p:sp>
      <p:sp>
        <p:nvSpPr>
          <p:cNvPr id="10" name="TextBox 9">
            <a:extLst>
              <a:ext uri="{FF2B5EF4-FFF2-40B4-BE49-F238E27FC236}">
                <a16:creationId xmlns:a16="http://schemas.microsoft.com/office/drawing/2014/main" id="{600375B7-1FD9-4876-BE67-C5968EE39459}"/>
              </a:ext>
            </a:extLst>
          </p:cNvPr>
          <p:cNvSpPr txBox="1"/>
          <p:nvPr/>
        </p:nvSpPr>
        <p:spPr>
          <a:xfrm>
            <a:off x="921866" y="2186567"/>
            <a:ext cx="1615440" cy="369332"/>
          </a:xfrm>
          <a:prstGeom prst="rect">
            <a:avLst/>
          </a:prstGeom>
          <a:noFill/>
        </p:spPr>
        <p:txBody>
          <a:bodyPr wrap="square" rtlCol="0">
            <a:spAutoFit/>
          </a:bodyPr>
          <a:lstStyle/>
          <a:p>
            <a:pPr algn="ctr"/>
            <a:r>
              <a:rPr lang="en-GB" b="1" dirty="0">
                <a:solidFill>
                  <a:schemeClr val="accent5">
                    <a:lumMod val="50000"/>
                  </a:schemeClr>
                </a:solidFill>
              </a:rPr>
              <a:t>Urban Project</a:t>
            </a:r>
          </a:p>
        </p:txBody>
      </p:sp>
      <p:sp>
        <p:nvSpPr>
          <p:cNvPr id="11" name="TextBox 10">
            <a:extLst>
              <a:ext uri="{FF2B5EF4-FFF2-40B4-BE49-F238E27FC236}">
                <a16:creationId xmlns:a16="http://schemas.microsoft.com/office/drawing/2014/main" id="{E081B83B-D538-4A23-881F-4D9C889E130E}"/>
              </a:ext>
            </a:extLst>
          </p:cNvPr>
          <p:cNvSpPr txBox="1"/>
          <p:nvPr/>
        </p:nvSpPr>
        <p:spPr>
          <a:xfrm>
            <a:off x="4460024" y="2579055"/>
            <a:ext cx="2953260" cy="738664"/>
          </a:xfrm>
          <a:prstGeom prst="rect">
            <a:avLst/>
          </a:prstGeom>
          <a:noFill/>
        </p:spPr>
        <p:txBody>
          <a:bodyPr wrap="square" rtlCol="0">
            <a:spAutoFit/>
          </a:bodyPr>
          <a:lstStyle/>
          <a:p>
            <a:r>
              <a:rPr lang="en-GB" sz="1400" dirty="0">
                <a:latin typeface="+mj-lt"/>
              </a:rPr>
              <a:t>University of Strathclyde: </a:t>
            </a:r>
          </a:p>
          <a:p>
            <a:r>
              <a:rPr lang="en-GB" sz="1400" dirty="0">
                <a:latin typeface="+mj-lt"/>
              </a:rPr>
              <a:t>Demonstrating new rural coverage options</a:t>
            </a:r>
          </a:p>
        </p:txBody>
      </p:sp>
      <p:sp>
        <p:nvSpPr>
          <p:cNvPr id="12" name="TextBox 11">
            <a:extLst>
              <a:ext uri="{FF2B5EF4-FFF2-40B4-BE49-F238E27FC236}">
                <a16:creationId xmlns:a16="http://schemas.microsoft.com/office/drawing/2014/main" id="{027BFA35-47F8-4F2D-93F4-59FFEF8DD166}"/>
              </a:ext>
            </a:extLst>
          </p:cNvPr>
          <p:cNvSpPr txBox="1"/>
          <p:nvPr/>
        </p:nvSpPr>
        <p:spPr>
          <a:xfrm>
            <a:off x="8178628" y="2579055"/>
            <a:ext cx="3068492" cy="738664"/>
          </a:xfrm>
          <a:prstGeom prst="rect">
            <a:avLst/>
          </a:prstGeom>
          <a:noFill/>
        </p:spPr>
        <p:txBody>
          <a:bodyPr wrap="square" rtlCol="0">
            <a:spAutoFit/>
          </a:bodyPr>
          <a:lstStyle/>
          <a:p>
            <a:r>
              <a:rPr lang="en-GB" sz="1400" dirty="0">
                <a:latin typeface="+mj-lt"/>
              </a:rPr>
              <a:t>Scottish Futures Trust: </a:t>
            </a:r>
          </a:p>
          <a:p>
            <a:r>
              <a:rPr lang="en-GB" sz="1400" dirty="0">
                <a:latin typeface="+mj-lt"/>
              </a:rPr>
              <a:t>Toolkit to reduce barriers to infrastructure roll out </a:t>
            </a:r>
          </a:p>
        </p:txBody>
      </p:sp>
      <p:sp>
        <p:nvSpPr>
          <p:cNvPr id="14" name="TextBox 13">
            <a:extLst>
              <a:ext uri="{FF2B5EF4-FFF2-40B4-BE49-F238E27FC236}">
                <a16:creationId xmlns:a16="http://schemas.microsoft.com/office/drawing/2014/main" id="{F0137D26-4CFC-4244-B2F2-8F2CEB01F8C7}"/>
              </a:ext>
            </a:extLst>
          </p:cNvPr>
          <p:cNvSpPr txBox="1"/>
          <p:nvPr/>
        </p:nvSpPr>
        <p:spPr>
          <a:xfrm>
            <a:off x="977986" y="3505212"/>
            <a:ext cx="2771226" cy="738664"/>
          </a:xfrm>
          <a:prstGeom prst="rect">
            <a:avLst/>
          </a:prstGeom>
          <a:noFill/>
        </p:spPr>
        <p:txBody>
          <a:bodyPr wrap="square" rtlCol="0">
            <a:spAutoFit/>
          </a:bodyPr>
          <a:lstStyle/>
          <a:p>
            <a:r>
              <a:rPr lang="en-GB" sz="1400" dirty="0">
                <a:latin typeface="+mj-lt"/>
              </a:rPr>
              <a:t>Bringing new 5G technological solutions to urban communities and businesses throughout Scotland</a:t>
            </a:r>
          </a:p>
        </p:txBody>
      </p:sp>
      <p:sp>
        <p:nvSpPr>
          <p:cNvPr id="15" name="TextBox 14">
            <a:extLst>
              <a:ext uri="{FF2B5EF4-FFF2-40B4-BE49-F238E27FC236}">
                <a16:creationId xmlns:a16="http://schemas.microsoft.com/office/drawing/2014/main" id="{EAAFE1EC-8268-439C-8FC1-EE7751F7AE5C}"/>
              </a:ext>
            </a:extLst>
          </p:cNvPr>
          <p:cNvSpPr txBox="1"/>
          <p:nvPr/>
        </p:nvSpPr>
        <p:spPr>
          <a:xfrm>
            <a:off x="4345050" y="2186567"/>
            <a:ext cx="1615440" cy="369332"/>
          </a:xfrm>
          <a:prstGeom prst="rect">
            <a:avLst/>
          </a:prstGeom>
          <a:noFill/>
        </p:spPr>
        <p:txBody>
          <a:bodyPr wrap="square" rtlCol="0">
            <a:spAutoFit/>
          </a:bodyPr>
          <a:lstStyle/>
          <a:p>
            <a:pPr algn="ctr"/>
            <a:r>
              <a:rPr lang="en-GB" b="1" dirty="0">
                <a:solidFill>
                  <a:srgbClr val="538034"/>
                </a:solidFill>
              </a:rPr>
              <a:t>Rural Project</a:t>
            </a:r>
          </a:p>
        </p:txBody>
      </p:sp>
      <p:pic>
        <p:nvPicPr>
          <p:cNvPr id="16" name="Picture 15">
            <a:extLst>
              <a:ext uri="{FF2B5EF4-FFF2-40B4-BE49-F238E27FC236}">
                <a16:creationId xmlns:a16="http://schemas.microsoft.com/office/drawing/2014/main" id="{719239AA-7AD1-4839-AAF9-F9640390D6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2427" y="5086110"/>
            <a:ext cx="761976" cy="1254760"/>
          </a:xfrm>
          <a:prstGeom prst="rect">
            <a:avLst/>
          </a:prstGeom>
        </p:spPr>
      </p:pic>
      <p:sp>
        <p:nvSpPr>
          <p:cNvPr id="17" name="TextBox 16">
            <a:extLst>
              <a:ext uri="{FF2B5EF4-FFF2-40B4-BE49-F238E27FC236}">
                <a16:creationId xmlns:a16="http://schemas.microsoft.com/office/drawing/2014/main" id="{C89DF8A8-B79B-41B6-B8A0-784EB22255B2}"/>
              </a:ext>
            </a:extLst>
          </p:cNvPr>
          <p:cNvSpPr txBox="1"/>
          <p:nvPr/>
        </p:nvSpPr>
        <p:spPr>
          <a:xfrm>
            <a:off x="7971387" y="2186567"/>
            <a:ext cx="2512146" cy="369332"/>
          </a:xfrm>
          <a:prstGeom prst="rect">
            <a:avLst/>
          </a:prstGeom>
          <a:noFill/>
        </p:spPr>
        <p:txBody>
          <a:bodyPr wrap="square" rtlCol="0">
            <a:spAutoFit/>
          </a:bodyPr>
          <a:lstStyle/>
          <a:p>
            <a:pPr algn="ctr"/>
            <a:r>
              <a:rPr lang="en-GB" b="1" dirty="0">
                <a:solidFill>
                  <a:srgbClr val="43BCBD"/>
                </a:solidFill>
              </a:rPr>
              <a:t>Infrastructure Project</a:t>
            </a:r>
          </a:p>
        </p:txBody>
      </p:sp>
      <p:sp>
        <p:nvSpPr>
          <p:cNvPr id="28" name="Rectangle 27">
            <a:extLst>
              <a:ext uri="{FF2B5EF4-FFF2-40B4-BE49-F238E27FC236}">
                <a16:creationId xmlns:a16="http://schemas.microsoft.com/office/drawing/2014/main" id="{DCF274BC-B972-43B6-A7A9-30788640EA8A}"/>
              </a:ext>
            </a:extLst>
          </p:cNvPr>
          <p:cNvSpPr/>
          <p:nvPr/>
        </p:nvSpPr>
        <p:spPr>
          <a:xfrm>
            <a:off x="921866" y="1087220"/>
            <a:ext cx="10538614" cy="923330"/>
          </a:xfrm>
          <a:prstGeom prst="rect">
            <a:avLst/>
          </a:prstGeom>
        </p:spPr>
        <p:txBody>
          <a:bodyPr wrap="square">
            <a:spAutoFit/>
          </a:bodyPr>
          <a:lstStyle/>
          <a:p>
            <a:r>
              <a:rPr lang="en-GB" dirty="0">
                <a:latin typeface="+mj-lt"/>
              </a:rPr>
              <a:t>The Scotland 5G Centre has invested in three core projects (through our partners University of Glasgow, University of Strathclyde and the Scottish Futures trust) to develop innovative 5G solutions, boost connectivity, develop skills, and develop cutting edge technology.</a:t>
            </a:r>
          </a:p>
        </p:txBody>
      </p:sp>
      <p:sp>
        <p:nvSpPr>
          <p:cNvPr id="30" name="Rectangle 29">
            <a:extLst>
              <a:ext uri="{FF2B5EF4-FFF2-40B4-BE49-F238E27FC236}">
                <a16:creationId xmlns:a16="http://schemas.microsoft.com/office/drawing/2014/main" id="{79105FE5-6DF9-4BB0-BAAB-35AB5B682EE7}"/>
              </a:ext>
            </a:extLst>
          </p:cNvPr>
          <p:cNvSpPr/>
          <p:nvPr/>
        </p:nvSpPr>
        <p:spPr>
          <a:xfrm>
            <a:off x="4483859" y="4609924"/>
            <a:ext cx="2255618" cy="738664"/>
          </a:xfrm>
          <a:prstGeom prst="rect">
            <a:avLst/>
          </a:prstGeom>
        </p:spPr>
        <p:txBody>
          <a:bodyPr wrap="square">
            <a:spAutoFit/>
          </a:bodyPr>
          <a:lstStyle/>
          <a:p>
            <a:r>
              <a:rPr lang="en-GB" sz="1400" dirty="0">
                <a:latin typeface="+mj-lt"/>
              </a:rPr>
              <a:t>S5GC has invested over £1.9 million of funding with an ROI of £2.5 million</a:t>
            </a:r>
          </a:p>
        </p:txBody>
      </p:sp>
      <p:sp>
        <p:nvSpPr>
          <p:cNvPr id="31" name="Rectangle 30">
            <a:extLst>
              <a:ext uri="{FF2B5EF4-FFF2-40B4-BE49-F238E27FC236}">
                <a16:creationId xmlns:a16="http://schemas.microsoft.com/office/drawing/2014/main" id="{0616447E-4075-4E8D-8933-6C6EF3A6CB09}"/>
              </a:ext>
            </a:extLst>
          </p:cNvPr>
          <p:cNvSpPr/>
          <p:nvPr/>
        </p:nvSpPr>
        <p:spPr>
          <a:xfrm>
            <a:off x="977986" y="4610564"/>
            <a:ext cx="2444248" cy="738664"/>
          </a:xfrm>
          <a:prstGeom prst="rect">
            <a:avLst/>
          </a:prstGeom>
        </p:spPr>
        <p:txBody>
          <a:bodyPr wrap="square">
            <a:spAutoFit/>
          </a:bodyPr>
          <a:lstStyle/>
          <a:p>
            <a:r>
              <a:rPr lang="en-GB" sz="1400" dirty="0">
                <a:latin typeface="+mj-lt"/>
              </a:rPr>
              <a:t>S5GC has invested over £1.6 million of funding with an ROI of £29 million</a:t>
            </a:r>
          </a:p>
        </p:txBody>
      </p:sp>
      <p:sp>
        <p:nvSpPr>
          <p:cNvPr id="33" name="Rectangle 32">
            <a:extLst>
              <a:ext uri="{FF2B5EF4-FFF2-40B4-BE49-F238E27FC236}">
                <a16:creationId xmlns:a16="http://schemas.microsoft.com/office/drawing/2014/main" id="{80007ACC-A926-4BFA-9C0C-F381EFFDA13F}"/>
              </a:ext>
            </a:extLst>
          </p:cNvPr>
          <p:cNvSpPr/>
          <p:nvPr/>
        </p:nvSpPr>
        <p:spPr>
          <a:xfrm>
            <a:off x="8178628" y="4604973"/>
            <a:ext cx="1874474" cy="523220"/>
          </a:xfrm>
          <a:prstGeom prst="rect">
            <a:avLst/>
          </a:prstGeom>
        </p:spPr>
        <p:txBody>
          <a:bodyPr wrap="square">
            <a:spAutoFit/>
          </a:bodyPr>
          <a:lstStyle/>
          <a:p>
            <a:r>
              <a:rPr lang="en-GB" sz="1400" dirty="0">
                <a:latin typeface="+mj-lt"/>
              </a:rPr>
              <a:t>S5GC has invested over £390k of funding</a:t>
            </a:r>
          </a:p>
        </p:txBody>
      </p:sp>
      <p:sp>
        <p:nvSpPr>
          <p:cNvPr id="34" name="Rectangle 33">
            <a:extLst>
              <a:ext uri="{FF2B5EF4-FFF2-40B4-BE49-F238E27FC236}">
                <a16:creationId xmlns:a16="http://schemas.microsoft.com/office/drawing/2014/main" id="{AEAF7A20-E30F-46B2-9871-F091234B61A5}"/>
              </a:ext>
            </a:extLst>
          </p:cNvPr>
          <p:cNvSpPr/>
          <p:nvPr/>
        </p:nvSpPr>
        <p:spPr>
          <a:xfrm>
            <a:off x="8178628" y="5562070"/>
            <a:ext cx="2470843" cy="954107"/>
          </a:xfrm>
          <a:prstGeom prst="rect">
            <a:avLst/>
          </a:prstGeom>
        </p:spPr>
        <p:txBody>
          <a:bodyPr wrap="square">
            <a:spAutoFit/>
          </a:bodyPr>
          <a:lstStyle/>
          <a:p>
            <a:pPr marL="285750" indent="-285750">
              <a:buFont typeface="Arial" panose="020B0604020202020204" pitchFamily="34" charset="0"/>
              <a:buChar char="•"/>
            </a:pPr>
            <a:r>
              <a:rPr lang="en-GB" sz="1400" dirty="0">
                <a:latin typeface="+mj-lt"/>
              </a:rPr>
              <a:t>Standardisation  </a:t>
            </a:r>
          </a:p>
          <a:p>
            <a:pPr marL="285750" indent="-285750">
              <a:buFont typeface="Arial" panose="020B0604020202020204" pitchFamily="34" charset="0"/>
              <a:buChar char="•"/>
            </a:pPr>
            <a:r>
              <a:rPr lang="en-GB" sz="1400" dirty="0">
                <a:latin typeface="+mj-lt"/>
              </a:rPr>
              <a:t>Payment Guidance </a:t>
            </a:r>
          </a:p>
          <a:p>
            <a:pPr marL="285750" indent="-285750">
              <a:buFont typeface="Arial" panose="020B0604020202020204" pitchFamily="34" charset="0"/>
              <a:buChar char="•"/>
            </a:pPr>
            <a:r>
              <a:rPr lang="en-GB" sz="1400" dirty="0">
                <a:latin typeface="+mj-lt"/>
              </a:rPr>
              <a:t>Connectivity Marketplace</a:t>
            </a:r>
          </a:p>
          <a:p>
            <a:pPr marL="285750" indent="-285750">
              <a:buFont typeface="Arial" panose="020B0604020202020204" pitchFamily="34" charset="0"/>
              <a:buChar char="•"/>
            </a:pPr>
            <a:r>
              <a:rPr lang="en-GB" sz="1400" dirty="0">
                <a:latin typeface="+mj-lt"/>
              </a:rPr>
              <a:t>Infralink-Exchange</a:t>
            </a:r>
          </a:p>
        </p:txBody>
      </p:sp>
      <p:sp>
        <p:nvSpPr>
          <p:cNvPr id="35" name="Rectangle 34">
            <a:extLst>
              <a:ext uri="{FF2B5EF4-FFF2-40B4-BE49-F238E27FC236}">
                <a16:creationId xmlns:a16="http://schemas.microsoft.com/office/drawing/2014/main" id="{15AC1A34-D357-4EEC-AA7B-6607C725FA67}"/>
              </a:ext>
            </a:extLst>
          </p:cNvPr>
          <p:cNvSpPr/>
          <p:nvPr/>
        </p:nvSpPr>
        <p:spPr>
          <a:xfrm>
            <a:off x="977986" y="5562070"/>
            <a:ext cx="3301897" cy="738664"/>
          </a:xfrm>
          <a:prstGeom prst="rect">
            <a:avLst/>
          </a:prstGeom>
        </p:spPr>
        <p:txBody>
          <a:bodyPr wrap="square">
            <a:spAutoFit/>
          </a:bodyPr>
          <a:lstStyle/>
          <a:p>
            <a:pPr marL="285750" indent="-285750">
              <a:buFont typeface="Arial" panose="020B0604020202020204" pitchFamily="34" charset="0"/>
              <a:buChar char="•"/>
            </a:pPr>
            <a:r>
              <a:rPr lang="en-GB" sz="1400" dirty="0">
                <a:latin typeface="+mj-lt"/>
              </a:rPr>
              <a:t>Sensored Monitoring Seating</a:t>
            </a:r>
          </a:p>
          <a:p>
            <a:pPr marL="285750" indent="-285750">
              <a:buFont typeface="Arial" panose="020B0604020202020204" pitchFamily="34" charset="0"/>
              <a:buChar char="•"/>
            </a:pPr>
            <a:r>
              <a:rPr lang="en-GB" sz="1400" dirty="0">
                <a:latin typeface="+mj-lt"/>
              </a:rPr>
              <a:t>Remote Operated Robotic arm </a:t>
            </a:r>
          </a:p>
          <a:p>
            <a:pPr marL="285750" indent="-285750">
              <a:buFont typeface="Arial" panose="020B0604020202020204" pitchFamily="34" charset="0"/>
              <a:buChar char="•"/>
            </a:pPr>
            <a:r>
              <a:rPr lang="en-GB" sz="1400" dirty="0">
                <a:latin typeface="+mj-lt"/>
              </a:rPr>
              <a:t>3D Holographic solution for Healthcare</a:t>
            </a:r>
          </a:p>
        </p:txBody>
      </p:sp>
      <p:sp>
        <p:nvSpPr>
          <p:cNvPr id="36" name="Rectangle 35">
            <a:extLst>
              <a:ext uri="{FF2B5EF4-FFF2-40B4-BE49-F238E27FC236}">
                <a16:creationId xmlns:a16="http://schemas.microsoft.com/office/drawing/2014/main" id="{A9BFC60B-4BB3-4D42-9588-889A069C3937}"/>
              </a:ext>
            </a:extLst>
          </p:cNvPr>
          <p:cNvSpPr/>
          <p:nvPr/>
        </p:nvSpPr>
        <p:spPr>
          <a:xfrm>
            <a:off x="4483859" y="5562070"/>
            <a:ext cx="2621935" cy="954107"/>
          </a:xfrm>
          <a:prstGeom prst="rect">
            <a:avLst/>
          </a:prstGeom>
        </p:spPr>
        <p:txBody>
          <a:bodyPr wrap="square">
            <a:spAutoFit/>
          </a:bodyPr>
          <a:lstStyle/>
          <a:p>
            <a:pPr marL="285750" indent="-285750">
              <a:buFont typeface="Arial" panose="020B0604020202020204" pitchFamily="34" charset="0"/>
              <a:buChar char="•"/>
            </a:pPr>
            <a:r>
              <a:rPr lang="en-GB" sz="1400" dirty="0">
                <a:latin typeface="+mj-lt"/>
              </a:rPr>
              <a:t>Rural Connectivity solution</a:t>
            </a:r>
          </a:p>
          <a:p>
            <a:pPr marL="285750" indent="-285750">
              <a:buFont typeface="Arial" panose="020B0604020202020204" pitchFamily="34" charset="0"/>
              <a:buChar char="•"/>
            </a:pPr>
            <a:r>
              <a:rPr lang="en-GB" sz="1400" b="1" dirty="0"/>
              <a:t>Low cost event broadcasting</a:t>
            </a:r>
          </a:p>
          <a:p>
            <a:pPr marL="285750" indent="-285750">
              <a:buFont typeface="Arial" panose="020B0604020202020204" pitchFamily="34" charset="0"/>
              <a:buChar char="•"/>
            </a:pPr>
            <a:r>
              <a:rPr lang="en-GB" sz="1400" dirty="0">
                <a:latin typeface="+mj-lt"/>
              </a:rPr>
              <a:t>Private 5G Network toolkit</a:t>
            </a:r>
          </a:p>
          <a:p>
            <a:pPr marL="285750" indent="-285750">
              <a:buFont typeface="Arial" panose="020B0604020202020204" pitchFamily="34" charset="0"/>
              <a:buChar char="•"/>
            </a:pPr>
            <a:r>
              <a:rPr lang="en-GB" sz="1400" dirty="0">
                <a:latin typeface="+mj-lt"/>
              </a:rPr>
              <a:t>Neutral Hosting solutions</a:t>
            </a:r>
          </a:p>
        </p:txBody>
      </p:sp>
      <p:sp>
        <p:nvSpPr>
          <p:cNvPr id="32" name="TextBox 31">
            <a:extLst>
              <a:ext uri="{FF2B5EF4-FFF2-40B4-BE49-F238E27FC236}">
                <a16:creationId xmlns:a16="http://schemas.microsoft.com/office/drawing/2014/main" id="{DFD63BB6-C5DF-4FE1-AADE-F968B46E7C9B}"/>
              </a:ext>
            </a:extLst>
          </p:cNvPr>
          <p:cNvSpPr txBox="1"/>
          <p:nvPr/>
        </p:nvSpPr>
        <p:spPr>
          <a:xfrm>
            <a:off x="977986" y="2579055"/>
            <a:ext cx="2443394" cy="738664"/>
          </a:xfrm>
          <a:prstGeom prst="rect">
            <a:avLst/>
          </a:prstGeom>
          <a:noFill/>
        </p:spPr>
        <p:txBody>
          <a:bodyPr wrap="square" rtlCol="0">
            <a:spAutoFit/>
          </a:bodyPr>
          <a:lstStyle/>
          <a:p>
            <a:r>
              <a:rPr lang="en-GB" sz="1400" dirty="0">
                <a:latin typeface="+mj-lt"/>
              </a:rPr>
              <a:t>University of Glasgow:</a:t>
            </a:r>
          </a:p>
          <a:p>
            <a:r>
              <a:rPr lang="en-GB" sz="1400" dirty="0">
                <a:latin typeface="+mj-lt"/>
              </a:rPr>
              <a:t>Creation of a 5G research test bed </a:t>
            </a:r>
          </a:p>
        </p:txBody>
      </p:sp>
      <p:sp>
        <p:nvSpPr>
          <p:cNvPr id="2" name="Rectangle 1">
            <a:extLst>
              <a:ext uri="{FF2B5EF4-FFF2-40B4-BE49-F238E27FC236}">
                <a16:creationId xmlns:a16="http://schemas.microsoft.com/office/drawing/2014/main" id="{1CCF1F00-C116-4FA0-BA2B-AA4834052AB0}"/>
              </a:ext>
            </a:extLst>
          </p:cNvPr>
          <p:cNvSpPr/>
          <p:nvPr/>
        </p:nvSpPr>
        <p:spPr>
          <a:xfrm>
            <a:off x="4483860" y="3485872"/>
            <a:ext cx="2953260" cy="954107"/>
          </a:xfrm>
          <a:prstGeom prst="rect">
            <a:avLst/>
          </a:prstGeom>
        </p:spPr>
        <p:txBody>
          <a:bodyPr wrap="square">
            <a:spAutoFit/>
          </a:bodyPr>
          <a:lstStyle/>
          <a:p>
            <a:r>
              <a:rPr lang="en-GB" sz="1400" dirty="0">
                <a:latin typeface="+mj-lt"/>
              </a:rPr>
              <a:t>Improving connectivity options for remote communities and businesses, creating a new 5G ecosystem in Scotland</a:t>
            </a:r>
          </a:p>
        </p:txBody>
      </p:sp>
      <p:sp>
        <p:nvSpPr>
          <p:cNvPr id="3" name="Rectangle 2">
            <a:extLst>
              <a:ext uri="{FF2B5EF4-FFF2-40B4-BE49-F238E27FC236}">
                <a16:creationId xmlns:a16="http://schemas.microsoft.com/office/drawing/2014/main" id="{54E16C25-7B32-4177-AB8A-9D4EFEA7C925}"/>
              </a:ext>
            </a:extLst>
          </p:cNvPr>
          <p:cNvSpPr/>
          <p:nvPr/>
        </p:nvSpPr>
        <p:spPr>
          <a:xfrm>
            <a:off x="8178628" y="3479925"/>
            <a:ext cx="2771226" cy="1004186"/>
          </a:xfrm>
          <a:prstGeom prst="rect">
            <a:avLst/>
          </a:prstGeom>
        </p:spPr>
        <p:txBody>
          <a:bodyPr wrap="square">
            <a:spAutoFit/>
          </a:bodyPr>
          <a:lstStyle/>
          <a:p>
            <a:pPr>
              <a:lnSpc>
                <a:spcPct val="107000"/>
              </a:lnSpc>
              <a:spcAft>
                <a:spcPts val="800"/>
              </a:spcAft>
            </a:pPr>
            <a:r>
              <a:rPr lang="en-GB" sz="1400" dirty="0">
                <a:latin typeface="+mj-lt"/>
              </a:rPr>
              <a:t>Breaking down the complex processes and legislative barriers that have delayed the rollout of 4G and 5G infrastructure</a:t>
            </a:r>
          </a:p>
        </p:txBody>
      </p:sp>
      <p:cxnSp>
        <p:nvCxnSpPr>
          <p:cNvPr id="40" name="Straight Connector 39">
            <a:extLst>
              <a:ext uri="{FF2B5EF4-FFF2-40B4-BE49-F238E27FC236}">
                <a16:creationId xmlns:a16="http://schemas.microsoft.com/office/drawing/2014/main" id="{0B0918AB-3D54-43FE-9020-9A4DB30EBA31}"/>
              </a:ext>
            </a:extLst>
          </p:cNvPr>
          <p:cNvCxnSpPr>
            <a:cxnSpLocks/>
          </p:cNvCxnSpPr>
          <p:nvPr/>
        </p:nvCxnSpPr>
        <p:spPr>
          <a:xfrm>
            <a:off x="1083389" y="4552776"/>
            <a:ext cx="9706531"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064BC23-4A24-4023-AD3E-D689EE0F3802}"/>
              </a:ext>
            </a:extLst>
          </p:cNvPr>
          <p:cNvCxnSpPr>
            <a:cxnSpLocks/>
          </p:cNvCxnSpPr>
          <p:nvPr/>
        </p:nvCxnSpPr>
        <p:spPr>
          <a:xfrm>
            <a:off x="1083389" y="5504283"/>
            <a:ext cx="902216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79F9380-6615-42BD-95E7-F257B2E9D6E4}"/>
              </a:ext>
            </a:extLst>
          </p:cNvPr>
          <p:cNvCxnSpPr>
            <a:cxnSpLocks/>
          </p:cNvCxnSpPr>
          <p:nvPr/>
        </p:nvCxnSpPr>
        <p:spPr>
          <a:xfrm>
            <a:off x="1083388" y="3449665"/>
            <a:ext cx="9706531"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4476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1B8C86-E86B-41EA-A12C-53FA7BF2CD19}"/>
              </a:ext>
            </a:extLst>
          </p:cNvPr>
          <p:cNvSpPr/>
          <p:nvPr/>
        </p:nvSpPr>
        <p:spPr>
          <a:xfrm>
            <a:off x="6673665" y="4720426"/>
            <a:ext cx="4940666"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700" b="1" i="0" u="none" strike="noStrike" kern="1200" cap="none" spc="0" normalizeH="0" baseline="0" noProof="0" dirty="0">
                <a:ln>
                  <a:noFill/>
                </a:ln>
                <a:solidFill>
                  <a:prstClr val="white"/>
                </a:solidFill>
                <a:effectLst/>
                <a:uLnTx/>
                <a:uFillTx/>
                <a:latin typeface="Calibri" panose="020F0502020204030204"/>
                <a:ea typeface="+mn-ea"/>
                <a:cs typeface="+mn-cs"/>
              </a:rPr>
              <a:t>Create</a:t>
            </a: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new tools and services to combat cyber-crime activities</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17" name="TextBox 16">
            <a:extLst>
              <a:ext uri="{FF2B5EF4-FFF2-40B4-BE49-F238E27FC236}">
                <a16:creationId xmlns:a16="http://schemas.microsoft.com/office/drawing/2014/main" id="{E42E69DD-006A-4183-9431-18665766BF83}"/>
              </a:ext>
            </a:extLst>
          </p:cNvPr>
          <p:cNvSpPr txBox="1"/>
          <p:nvPr/>
        </p:nvSpPr>
        <p:spPr>
          <a:xfrm>
            <a:off x="801551" y="4561074"/>
            <a:ext cx="47167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Our Partners:</a:t>
            </a:r>
          </a:p>
        </p:txBody>
      </p:sp>
      <p:sp>
        <p:nvSpPr>
          <p:cNvPr id="5" name="TextBox 4">
            <a:extLst>
              <a:ext uri="{FF2B5EF4-FFF2-40B4-BE49-F238E27FC236}">
                <a16:creationId xmlns:a16="http://schemas.microsoft.com/office/drawing/2014/main" id="{FE039286-BDF2-415D-99B1-C890AAD2EB5A}"/>
              </a:ext>
            </a:extLst>
          </p:cNvPr>
          <p:cNvSpPr txBox="1"/>
          <p:nvPr/>
        </p:nvSpPr>
        <p:spPr>
          <a:xfrm>
            <a:off x="801551" y="5176043"/>
            <a:ext cx="4761362" cy="135421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The Crichton Trust</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South of Scotland Enterprise</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Borderlands Inclusive Growth Deal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ounded Rectangle 9">
            <a:extLst>
              <a:ext uri="{FF2B5EF4-FFF2-40B4-BE49-F238E27FC236}">
                <a16:creationId xmlns:a16="http://schemas.microsoft.com/office/drawing/2014/main" id="{631FD0E5-F047-4179-90A0-17C6A28E884C}"/>
              </a:ext>
            </a:extLst>
          </p:cNvPr>
          <p:cNvSpPr/>
          <p:nvPr/>
        </p:nvSpPr>
        <p:spPr>
          <a:xfrm rot="5400000">
            <a:off x="1859142" y="-2390257"/>
            <a:ext cx="1925264" cy="7361259"/>
          </a:xfrm>
          <a:prstGeom prst="roundRect">
            <a:avLst>
              <a:gd name="adj" fmla="val 50000"/>
            </a:avLst>
          </a:prstGeom>
          <a:solidFill>
            <a:srgbClr val="148BA0"/>
          </a:solidFill>
          <a:ln w="12700">
            <a:solidFill>
              <a:srgbClr val="148B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ounded Rectangle 9">
            <a:extLst>
              <a:ext uri="{FF2B5EF4-FFF2-40B4-BE49-F238E27FC236}">
                <a16:creationId xmlns:a16="http://schemas.microsoft.com/office/drawing/2014/main" id="{694F89DE-C9E9-4DF6-9520-893C27EC7CDB}"/>
              </a:ext>
            </a:extLst>
          </p:cNvPr>
          <p:cNvSpPr/>
          <p:nvPr/>
        </p:nvSpPr>
        <p:spPr>
          <a:xfrm rot="5400000">
            <a:off x="1859143" y="-280020"/>
            <a:ext cx="1925264" cy="7361259"/>
          </a:xfrm>
          <a:prstGeom prst="roundRect">
            <a:avLst>
              <a:gd name="adj" fmla="val 50000"/>
            </a:avLst>
          </a:prstGeom>
          <a:solidFill>
            <a:schemeClr val="accent5">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37D20CC-9F0C-462D-8258-9AAE75ABEB46}"/>
              </a:ext>
            </a:extLst>
          </p:cNvPr>
          <p:cNvSpPr txBox="1"/>
          <p:nvPr/>
        </p:nvSpPr>
        <p:spPr>
          <a:xfrm>
            <a:off x="235467" y="591368"/>
            <a:ext cx="34036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prstClr val="white"/>
                </a:solidFill>
                <a:effectLst/>
                <a:uLnTx/>
                <a:uFillTx/>
                <a:latin typeface="Calibri" panose="020F0502020204030204"/>
                <a:ea typeface="+mn-ea"/>
                <a:cs typeface="+mn-cs"/>
              </a:rPr>
              <a:t>Events</a:t>
            </a:r>
          </a:p>
        </p:txBody>
      </p:sp>
      <p:sp>
        <p:nvSpPr>
          <p:cNvPr id="15" name="TextBox 14">
            <a:extLst>
              <a:ext uri="{FF2B5EF4-FFF2-40B4-BE49-F238E27FC236}">
                <a16:creationId xmlns:a16="http://schemas.microsoft.com/office/drawing/2014/main" id="{723678B3-53D3-4B56-B7B0-E3F4753FBEC1}"/>
              </a:ext>
            </a:extLst>
          </p:cNvPr>
          <p:cNvSpPr txBox="1"/>
          <p:nvPr/>
        </p:nvSpPr>
        <p:spPr>
          <a:xfrm>
            <a:off x="235466" y="2645958"/>
            <a:ext cx="441273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prstClr val="white"/>
                </a:solidFill>
                <a:effectLst/>
                <a:uLnTx/>
                <a:uFillTx/>
                <a:latin typeface="Calibri" panose="020F0502020204030204"/>
                <a:ea typeface="+mn-ea"/>
                <a:cs typeface="+mn-cs"/>
              </a:rPr>
              <a:t>Contact Us for Questions</a:t>
            </a:r>
          </a:p>
        </p:txBody>
      </p:sp>
      <p:sp>
        <p:nvSpPr>
          <p:cNvPr id="16" name="Rounded Rectangle 9">
            <a:extLst>
              <a:ext uri="{FF2B5EF4-FFF2-40B4-BE49-F238E27FC236}">
                <a16:creationId xmlns:a16="http://schemas.microsoft.com/office/drawing/2014/main" id="{C97757F7-4ACB-4185-9CD0-7219406FBB62}"/>
              </a:ext>
            </a:extLst>
          </p:cNvPr>
          <p:cNvSpPr/>
          <p:nvPr/>
        </p:nvSpPr>
        <p:spPr>
          <a:xfrm rot="5400000">
            <a:off x="1859142" y="1843078"/>
            <a:ext cx="1925264" cy="7361259"/>
          </a:xfrm>
          <a:prstGeom prst="roundRect">
            <a:avLst>
              <a:gd name="adj" fmla="val 50000"/>
            </a:avLst>
          </a:prstGeom>
          <a:solidFill>
            <a:srgbClr val="148BA0"/>
          </a:solidFill>
          <a:ln w="12700">
            <a:solidFill>
              <a:srgbClr val="148B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22AF5E29-54B3-4EC6-B427-B3E559D6512C}"/>
              </a:ext>
            </a:extLst>
          </p:cNvPr>
          <p:cNvSpPr txBox="1"/>
          <p:nvPr/>
        </p:nvSpPr>
        <p:spPr>
          <a:xfrm>
            <a:off x="235467" y="4899044"/>
            <a:ext cx="34036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prstClr val="white"/>
                </a:solidFill>
                <a:effectLst/>
                <a:uLnTx/>
                <a:uFillTx/>
                <a:latin typeface="Calibri" panose="020F0502020204030204"/>
                <a:ea typeface="+mn-ea"/>
                <a:cs typeface="+mn-cs"/>
              </a:rPr>
              <a:t>Monthly Newsletter</a:t>
            </a:r>
          </a:p>
        </p:txBody>
      </p:sp>
      <p:sp>
        <p:nvSpPr>
          <p:cNvPr id="6" name="TextBox 5">
            <a:extLst>
              <a:ext uri="{FF2B5EF4-FFF2-40B4-BE49-F238E27FC236}">
                <a16:creationId xmlns:a16="http://schemas.microsoft.com/office/drawing/2014/main" id="{C7E734E9-12DD-4FCB-9F05-606B7B97BCFD}"/>
              </a:ext>
            </a:extLst>
          </p:cNvPr>
          <p:cNvSpPr txBox="1"/>
          <p:nvPr/>
        </p:nvSpPr>
        <p:spPr>
          <a:xfrm>
            <a:off x="247142" y="3213888"/>
            <a:ext cx="4716781"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white"/>
                </a:solidFill>
                <a:latin typeface="Calibri Light" panose="020F0302020204030204"/>
              </a:rPr>
              <a:t>Sharon Neely </a:t>
            </a:r>
            <a:endParaRPr kumimoji="0" lang="en-GB" sz="1800" b="0"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solidFill>
                  <a:prstClr val="white"/>
                </a:solidFill>
                <a:latin typeface="Calibri Light" panose="020F0302020204030204"/>
                <a:hlinkClick r:id="rId3">
                  <a:extLst>
                    <a:ext uri="{A12FA001-AC4F-418D-AE19-62706E023703}">
                      <ahyp:hlinkClr xmlns:ahyp="http://schemas.microsoft.com/office/drawing/2018/hyperlinkcolor" val="tx"/>
                    </a:ext>
                  </a:extLst>
                </a:hlinkClick>
              </a:rPr>
              <a:t>Sharon.Neely</a:t>
            </a:r>
            <a:r>
              <a:rPr kumimoji="0" lang="en-GB" sz="1800" b="0" i="0" u="none" strike="noStrike" kern="1200" cap="none" spc="0" normalizeH="0" baseline="0" noProof="0" dirty="0">
                <a:ln>
                  <a:noFill/>
                </a:ln>
                <a:solidFill>
                  <a:prstClr val="white"/>
                </a:solidFill>
                <a:effectLst/>
                <a:uLnTx/>
                <a:uFillTx/>
                <a:latin typeface="Calibri Light" panose="020F0302020204030204"/>
                <a:hlinkClick r:id="rId3">
                  <a:extLst>
                    <a:ext uri="{A12FA001-AC4F-418D-AE19-62706E023703}">
                      <ahyp:hlinkClr xmlns:ahyp="http://schemas.microsoft.com/office/drawing/2018/hyperlinkcolor" val="tx"/>
                    </a:ext>
                  </a:extLst>
                </a:hlinkClick>
              </a:rPr>
              <a:t>@scotland5gcentre.org</a:t>
            </a:r>
            <a:endParaRPr kumimoji="0" lang="en-GB" sz="1800" b="0"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800" b="0" i="0" u="none" strike="noStrike" kern="1200" cap="none" spc="0" normalizeH="0" baseline="0" noProof="0" dirty="0">
                <a:ln>
                  <a:noFill/>
                </a:ln>
                <a:solidFill>
                  <a:prstClr val="white"/>
                </a:solidFill>
                <a:effectLst/>
                <a:uLnTx/>
                <a:uFillTx/>
                <a:latin typeface="Calibri Light" panose="020F0302020204030204"/>
                <a:ea typeface="+mn-ea"/>
                <a:cs typeface="+mn-cs"/>
              </a:rPr>
            </a:br>
            <a:endParaRPr kumimoji="0" lang="en-GB" sz="1800" b="0" i="0" u="none" strike="noStrike" kern="1200" cap="none" spc="0" normalizeH="0" baseline="0" noProof="0" dirty="0">
              <a:ln>
                <a:noFill/>
              </a:ln>
              <a:solidFill>
                <a:srgbClr val="C00000"/>
              </a:solidFill>
              <a:effectLst/>
              <a:uLnTx/>
              <a:uFillTx/>
              <a:latin typeface="Calibri Light" panose="020F0302020204030204"/>
              <a:ea typeface="+mn-ea"/>
              <a:cs typeface="+mn-cs"/>
            </a:endParaRPr>
          </a:p>
        </p:txBody>
      </p:sp>
      <p:sp>
        <p:nvSpPr>
          <p:cNvPr id="20" name="TextBox 19">
            <a:extLst>
              <a:ext uri="{FF2B5EF4-FFF2-40B4-BE49-F238E27FC236}">
                <a16:creationId xmlns:a16="http://schemas.microsoft.com/office/drawing/2014/main" id="{0A911518-D90F-4007-8C78-958CB807C26A}"/>
              </a:ext>
            </a:extLst>
          </p:cNvPr>
          <p:cNvSpPr txBox="1"/>
          <p:nvPr/>
        </p:nvSpPr>
        <p:spPr>
          <a:xfrm>
            <a:off x="235467" y="1138003"/>
            <a:ext cx="47167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Light" panose="020F0302020204030204"/>
                <a:ea typeface="+mn-ea"/>
                <a:cs typeface="+mn-cs"/>
              </a:rPr>
              <a:t>Look out for S5GC events happening near you by visiting </a:t>
            </a:r>
            <a:r>
              <a:rPr kumimoji="0" lang="en-GB" sz="1800" b="1" i="0" u="none" strike="noStrike" kern="1200" cap="none" spc="0" normalizeH="0" baseline="0" noProof="0" dirty="0">
                <a:ln>
                  <a:noFill/>
                </a:ln>
                <a:solidFill>
                  <a:prstClr val="white"/>
                </a:solidFill>
                <a:effectLst/>
                <a:uLnTx/>
                <a:uFillTx/>
                <a:ea typeface="+mn-ea"/>
                <a:cs typeface="+mn-cs"/>
              </a:rPr>
              <a:t>scotland5gcentre.org/events</a:t>
            </a:r>
          </a:p>
        </p:txBody>
      </p:sp>
      <p:sp>
        <p:nvSpPr>
          <p:cNvPr id="21" name="TextBox 20">
            <a:extLst>
              <a:ext uri="{FF2B5EF4-FFF2-40B4-BE49-F238E27FC236}">
                <a16:creationId xmlns:a16="http://schemas.microsoft.com/office/drawing/2014/main" id="{522CB2E4-FB35-40A2-BA20-C338A0863F20}"/>
              </a:ext>
            </a:extLst>
          </p:cNvPr>
          <p:cNvSpPr txBox="1"/>
          <p:nvPr/>
        </p:nvSpPr>
        <p:spPr>
          <a:xfrm>
            <a:off x="251603" y="5415692"/>
            <a:ext cx="54583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Light" panose="020F0302020204030204"/>
                <a:ea typeface="+mn-ea"/>
                <a:cs typeface="+mn-cs"/>
              </a:rPr>
              <a:t>Get the latest events and developments at the Scotland 5G Centre by signing up to our online newsletter.  </a:t>
            </a:r>
          </a:p>
        </p:txBody>
      </p:sp>
      <p:pic>
        <p:nvPicPr>
          <p:cNvPr id="8" name="Picture 7">
            <a:extLst>
              <a:ext uri="{FF2B5EF4-FFF2-40B4-BE49-F238E27FC236}">
                <a16:creationId xmlns:a16="http://schemas.microsoft.com/office/drawing/2014/main" id="{886B6473-903E-487E-A8C6-43F9FE3F092A}"/>
              </a:ext>
            </a:extLst>
          </p:cNvPr>
          <p:cNvPicPr>
            <a:picLocks noChangeAspect="1"/>
          </p:cNvPicPr>
          <p:nvPr/>
        </p:nvPicPr>
        <p:blipFill>
          <a:blip r:embed="rId4"/>
          <a:stretch>
            <a:fillRect/>
          </a:stretch>
        </p:blipFill>
        <p:spPr>
          <a:xfrm>
            <a:off x="6919104" y="4691216"/>
            <a:ext cx="2200259" cy="1566286"/>
          </a:xfrm>
          <a:prstGeom prst="rect">
            <a:avLst/>
          </a:prstGeom>
        </p:spPr>
      </p:pic>
      <p:sp>
        <p:nvSpPr>
          <p:cNvPr id="9" name="TextBox 8">
            <a:extLst>
              <a:ext uri="{FF2B5EF4-FFF2-40B4-BE49-F238E27FC236}">
                <a16:creationId xmlns:a16="http://schemas.microsoft.com/office/drawing/2014/main" id="{90BB8F76-946D-443B-99D7-D9ACCD4ED82D}"/>
              </a:ext>
            </a:extLst>
          </p:cNvPr>
          <p:cNvSpPr txBox="1"/>
          <p:nvPr/>
        </p:nvSpPr>
        <p:spPr>
          <a:xfrm>
            <a:off x="6919104" y="5987950"/>
            <a:ext cx="41554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www. scotland5gcentre.org</a:t>
            </a:r>
          </a:p>
        </p:txBody>
      </p:sp>
      <p:sp>
        <p:nvSpPr>
          <p:cNvPr id="4" name="TextBox 3">
            <a:extLst>
              <a:ext uri="{FF2B5EF4-FFF2-40B4-BE49-F238E27FC236}">
                <a16:creationId xmlns:a16="http://schemas.microsoft.com/office/drawing/2014/main" id="{43ED1664-D7F5-4FA5-90E9-94C2D3E570AD}"/>
              </a:ext>
            </a:extLst>
          </p:cNvPr>
          <p:cNvSpPr txBox="1"/>
          <p:nvPr/>
        </p:nvSpPr>
        <p:spPr>
          <a:xfrm>
            <a:off x="6919104" y="4213110"/>
            <a:ext cx="245562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48BA0"/>
                </a:solidFill>
                <a:effectLst/>
                <a:uLnTx/>
                <a:uFillTx/>
                <a:latin typeface="Calibri" panose="020F0502020204030204"/>
                <a:ea typeface="+mn-ea"/>
                <a:cs typeface="+mn-cs"/>
              </a:rPr>
              <a:t>Thank you</a:t>
            </a:r>
          </a:p>
        </p:txBody>
      </p:sp>
      <p:pic>
        <p:nvPicPr>
          <p:cNvPr id="22" name="Picture 21">
            <a:extLst>
              <a:ext uri="{FF2B5EF4-FFF2-40B4-BE49-F238E27FC236}">
                <a16:creationId xmlns:a16="http://schemas.microsoft.com/office/drawing/2014/main" id="{8CA2C037-2363-42BD-AC3D-5FDD488BE8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61715" y="4998366"/>
            <a:ext cx="2130285" cy="1859634"/>
          </a:xfrm>
          <a:prstGeom prst="rect">
            <a:avLst/>
          </a:prstGeom>
        </p:spPr>
      </p:pic>
    </p:spTree>
    <p:extLst>
      <p:ext uri="{BB962C8B-B14F-4D97-AF65-F5344CB8AC3E}">
        <p14:creationId xmlns:p14="http://schemas.microsoft.com/office/powerpoint/2010/main" val="2935096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214CC-C4EC-4CC5-B6BC-737F736910AE}"/>
              </a:ext>
            </a:extLst>
          </p:cNvPr>
          <p:cNvSpPr>
            <a:spLocks noGrp="1"/>
          </p:cNvSpPr>
          <p:nvPr>
            <p:ph type="ctrTitle"/>
          </p:nvPr>
        </p:nvSpPr>
        <p:spPr>
          <a:xfrm>
            <a:off x="334432" y="380276"/>
            <a:ext cx="4810592" cy="961691"/>
          </a:xfrm>
        </p:spPr>
        <p:txBody>
          <a:bodyPr/>
          <a:lstStyle/>
          <a:p>
            <a:r>
              <a:rPr lang="en-GB" dirty="0"/>
              <a:t>Vodafone &amp; The Scotland 5G Centre in Partnership with Halo Kilmarnock</a:t>
            </a:r>
          </a:p>
        </p:txBody>
      </p:sp>
      <p:sp>
        <p:nvSpPr>
          <p:cNvPr id="3" name="Subtitle 2">
            <a:extLst>
              <a:ext uri="{FF2B5EF4-FFF2-40B4-BE49-F238E27FC236}">
                <a16:creationId xmlns:a16="http://schemas.microsoft.com/office/drawing/2014/main" id="{F056FD46-6400-45B2-9AD3-DD3B4CA7A4D8}"/>
              </a:ext>
            </a:extLst>
          </p:cNvPr>
          <p:cNvSpPr>
            <a:spLocks noGrp="1"/>
          </p:cNvSpPr>
          <p:nvPr>
            <p:ph type="subTitle" idx="1"/>
          </p:nvPr>
        </p:nvSpPr>
        <p:spPr>
          <a:xfrm>
            <a:off x="102785" y="5831837"/>
            <a:ext cx="2783840" cy="910516"/>
          </a:xfrm>
        </p:spPr>
        <p:txBody>
          <a:bodyPr/>
          <a:lstStyle/>
          <a:p>
            <a:r>
              <a:rPr lang="en-GB" dirty="0"/>
              <a:t>Kim Moran Hogg</a:t>
            </a:r>
          </a:p>
        </p:txBody>
      </p:sp>
      <p:sp>
        <p:nvSpPr>
          <p:cNvPr id="5" name="TextBox 4">
            <a:extLst>
              <a:ext uri="{FF2B5EF4-FFF2-40B4-BE49-F238E27FC236}">
                <a16:creationId xmlns:a16="http://schemas.microsoft.com/office/drawing/2014/main" id="{781F16AB-7639-4FD0-94DD-6293CBB85FED}"/>
              </a:ext>
            </a:extLst>
          </p:cNvPr>
          <p:cNvSpPr txBox="1"/>
          <p:nvPr/>
        </p:nvSpPr>
        <p:spPr>
          <a:xfrm>
            <a:off x="451104" y="5900928"/>
            <a:ext cx="1219200" cy="1219200"/>
          </a:xfrm>
          <a:prstGeom prst="rect">
            <a:avLst/>
          </a:prstGeom>
        </p:spPr>
        <p:txBody>
          <a:bodyPr wrap="none" lIns="0" tIns="0" rIns="0" bIns="0" rtlCol="0">
            <a:noAutofit/>
          </a:bodyPr>
          <a:lstStyle/>
          <a:p>
            <a:pPr defTabSz="1219170">
              <a:defRPr/>
            </a:pPr>
            <a:endParaRPr lang="en-GB" sz="2400">
              <a:solidFill>
                <a:srgbClr val="000000"/>
              </a:solidFill>
              <a:latin typeface="Vodafone Rg" pitchFamily="34" charset="0"/>
            </a:endParaRPr>
          </a:p>
        </p:txBody>
      </p:sp>
    </p:spTree>
    <p:extLst>
      <p:ext uri="{BB962C8B-B14F-4D97-AF65-F5344CB8AC3E}">
        <p14:creationId xmlns:p14="http://schemas.microsoft.com/office/powerpoint/2010/main" val="1813458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587EE3AA-E455-454D-A765-D94F1EE35217}"/>
              </a:ext>
            </a:extLst>
          </p:cNvPr>
          <p:cNvSpPr/>
          <p:nvPr/>
        </p:nvSpPr>
        <p:spPr>
          <a:xfrm>
            <a:off x="239183" y="-757941"/>
            <a:ext cx="4800000" cy="4800000"/>
          </a:xfrm>
          <a:prstGeom prst="ellipse">
            <a:avLst/>
          </a:prstGeom>
          <a:solidFill>
            <a:srgbClr val="01517C"/>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8467" tIns="8467" rIns="8467" bIns="8467" numCol="1" spcCol="1270" rtlCol="0" anchor="ctr" anchorCtr="0">
            <a:noAutofit/>
          </a:bodyPr>
          <a:lstStyle/>
          <a:p>
            <a:pPr algn="ctr" defTabSz="592652">
              <a:lnSpc>
                <a:spcPct val="90000"/>
              </a:lnSpc>
              <a:spcBef>
                <a:spcPct val="0"/>
              </a:spcBef>
              <a:spcAft>
                <a:spcPct val="35000"/>
              </a:spcAft>
              <a:defRPr/>
            </a:pPr>
            <a:endParaRPr lang="en-GB" sz="1333">
              <a:solidFill>
                <a:srgbClr val="34342B"/>
              </a:solidFill>
              <a:latin typeface="Vodafone Rg" pitchFamily="34" charset="0"/>
            </a:endParaRPr>
          </a:p>
        </p:txBody>
      </p:sp>
      <p:sp>
        <p:nvSpPr>
          <p:cNvPr id="3" name="Date Placeholder 2">
            <a:extLst>
              <a:ext uri="{FF2B5EF4-FFF2-40B4-BE49-F238E27FC236}">
                <a16:creationId xmlns:a16="http://schemas.microsoft.com/office/drawing/2014/main" id="{F0B00157-9E2F-46F8-A746-39EBC4115B7F}"/>
              </a:ext>
            </a:extLst>
          </p:cNvPr>
          <p:cNvSpPr>
            <a:spLocks noGrp="1"/>
          </p:cNvSpPr>
          <p:nvPr>
            <p:ph type="dt" sz="half" idx="10"/>
          </p:nvPr>
        </p:nvSpPr>
        <p:spPr/>
        <p:txBody>
          <a:bodyPr/>
          <a:lstStyle/>
          <a:p>
            <a:pPr defTabSz="1219170">
              <a:defRPr/>
            </a:pPr>
            <a:fld id="{307368F5-E43E-7644-B2C0-CD46918E1917}" type="datetime4">
              <a:rPr lang="en-GB" sz="1067">
                <a:solidFill>
                  <a:srgbClr val="000000"/>
                </a:solidFill>
                <a:latin typeface="Vodafone Lt" panose="020B0606040202020204" pitchFamily="34" charset="0"/>
              </a:rPr>
              <a:pPr defTabSz="1219170">
                <a:defRPr/>
              </a:pPr>
              <a:t>03 November 2022</a:t>
            </a:fld>
            <a:endParaRPr lang="en-GB" sz="1067">
              <a:solidFill>
                <a:srgbClr val="000000"/>
              </a:solidFill>
              <a:latin typeface="Vodafone Lt" panose="020B0606040202020204" pitchFamily="34" charset="0"/>
            </a:endParaRPr>
          </a:p>
        </p:txBody>
      </p:sp>
      <p:sp>
        <p:nvSpPr>
          <p:cNvPr id="5" name="Slide Number Placeholder 4">
            <a:extLst>
              <a:ext uri="{FF2B5EF4-FFF2-40B4-BE49-F238E27FC236}">
                <a16:creationId xmlns:a16="http://schemas.microsoft.com/office/drawing/2014/main" id="{B492FCE4-1934-4559-8A34-EC7BAE51392B}"/>
              </a:ext>
            </a:extLst>
          </p:cNvPr>
          <p:cNvSpPr>
            <a:spLocks noGrp="1"/>
          </p:cNvSpPr>
          <p:nvPr>
            <p:ph type="sldNum" sz="quarter" idx="12"/>
          </p:nvPr>
        </p:nvSpPr>
        <p:spPr/>
        <p:txBody>
          <a:bodyPr/>
          <a:lstStyle/>
          <a:p>
            <a:pPr algn="ctr" defTabSz="1219170">
              <a:defRPr/>
            </a:pPr>
            <a:fld id="{72A83A2B-3358-44F8-83A0-4598795D8FB5}" type="slidenum">
              <a:rPr lang="en-GB" sz="1067">
                <a:solidFill>
                  <a:srgbClr val="000000"/>
                </a:solidFill>
                <a:latin typeface="Vodafone Lt" panose="020B0606040202020204" pitchFamily="34" charset="0"/>
              </a:rPr>
              <a:pPr algn="ctr" defTabSz="1219170">
                <a:defRPr/>
              </a:pPr>
              <a:t>9</a:t>
            </a:fld>
            <a:endParaRPr lang="en-GB" sz="1067">
              <a:solidFill>
                <a:srgbClr val="000000"/>
              </a:solidFill>
              <a:latin typeface="Vodafone Lt" panose="020B0606040202020204" pitchFamily="34" charset="0"/>
            </a:endParaRPr>
          </a:p>
        </p:txBody>
      </p:sp>
      <p:sp>
        <p:nvSpPr>
          <p:cNvPr id="12" name="Title 1">
            <a:extLst>
              <a:ext uri="{FF2B5EF4-FFF2-40B4-BE49-F238E27FC236}">
                <a16:creationId xmlns:a16="http://schemas.microsoft.com/office/drawing/2014/main" id="{AD9B94EC-A214-42AE-ABE6-A07A5163BC11}"/>
              </a:ext>
            </a:extLst>
          </p:cNvPr>
          <p:cNvSpPr txBox="1">
            <a:spLocks/>
          </p:cNvSpPr>
          <p:nvPr/>
        </p:nvSpPr>
        <p:spPr>
          <a:xfrm>
            <a:off x="901701" y="359305"/>
            <a:ext cx="8151284" cy="889972"/>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2400" b="1" kern="1200">
                <a:solidFill>
                  <a:schemeClr val="accent1"/>
                </a:solidFill>
                <a:latin typeface="Vodafone Rg" pitchFamily="34" charset="0"/>
                <a:ea typeface="+mj-ea"/>
                <a:cs typeface="+mj-cs"/>
              </a:defRPr>
            </a:lvl1pPr>
          </a:lstStyle>
          <a:p>
            <a:pPr defTabSz="1219170">
              <a:lnSpc>
                <a:spcPct val="100000"/>
              </a:lnSpc>
              <a:defRPr/>
            </a:pPr>
            <a:r>
              <a:rPr lang="en-GB" sz="3200">
                <a:solidFill>
                  <a:srgbClr val="FFFFFF"/>
                </a:solidFill>
              </a:rPr>
              <a:t>Partnership</a:t>
            </a:r>
            <a:br>
              <a:rPr lang="en-GB" sz="3200">
                <a:solidFill>
                  <a:srgbClr val="FFFFFF"/>
                </a:solidFill>
              </a:rPr>
            </a:br>
            <a:r>
              <a:rPr lang="en-GB" sz="2133" b="0">
                <a:solidFill>
                  <a:srgbClr val="FFFFFF"/>
                </a:solidFill>
                <a:latin typeface="Vodafone Lt" panose="020B0606040202020204" pitchFamily="34" charset="0"/>
              </a:rPr>
              <a:t>Working hand in hand with S5GC</a:t>
            </a:r>
          </a:p>
          <a:p>
            <a:pPr defTabSz="1219170">
              <a:lnSpc>
                <a:spcPct val="100000"/>
              </a:lnSpc>
              <a:defRPr/>
            </a:pPr>
            <a:r>
              <a:rPr lang="en-GB" sz="2133" b="0">
                <a:solidFill>
                  <a:srgbClr val="FFFFFF"/>
                </a:solidFill>
                <a:latin typeface="Vodafone Lt" panose="020B0606040202020204" pitchFamily="34" charset="0"/>
              </a:rPr>
              <a:t>and businesses to make Scotland </a:t>
            </a:r>
          </a:p>
          <a:p>
            <a:pPr defTabSz="1219170">
              <a:lnSpc>
                <a:spcPct val="100000"/>
              </a:lnSpc>
              <a:defRPr/>
            </a:pPr>
            <a:r>
              <a:rPr lang="en-GB" sz="2133" b="0">
                <a:solidFill>
                  <a:srgbClr val="FFFFFF"/>
                </a:solidFill>
                <a:latin typeface="Vodafone Lt" panose="020B0606040202020204" pitchFamily="34" charset="0"/>
              </a:rPr>
              <a:t>a leader in 5G.</a:t>
            </a:r>
            <a:endParaRPr lang="en-GB" sz="2133">
              <a:solidFill>
                <a:srgbClr val="FFFFFF"/>
              </a:solidFill>
              <a:latin typeface="Vodafone Lt" panose="020B0606040202020204" pitchFamily="34" charset="0"/>
            </a:endParaRPr>
          </a:p>
        </p:txBody>
      </p:sp>
      <p:pic>
        <p:nvPicPr>
          <p:cNvPr id="13" name="Picture 2" descr="See the source image">
            <a:extLst>
              <a:ext uri="{FF2B5EF4-FFF2-40B4-BE49-F238E27FC236}">
                <a16:creationId xmlns:a16="http://schemas.microsoft.com/office/drawing/2014/main" id="{C62F310F-D087-4DF9-B6AC-D65F6912BB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282" r="21647" b="11535"/>
          <a:stretch/>
        </p:blipFill>
        <p:spPr bwMode="auto">
          <a:xfrm>
            <a:off x="11290301" y="1"/>
            <a:ext cx="715801" cy="105415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E17C9D77-016F-4161-AF34-A912386B1BB7}"/>
              </a:ext>
            </a:extLst>
          </p:cNvPr>
          <p:cNvGrpSpPr/>
          <p:nvPr/>
        </p:nvGrpSpPr>
        <p:grpSpPr>
          <a:xfrm>
            <a:off x="104590" y="2303796"/>
            <a:ext cx="2573917" cy="3337657"/>
            <a:chOff x="815357" y="1695970"/>
            <a:chExt cx="2216064" cy="2671148"/>
          </a:xfrm>
        </p:grpSpPr>
        <p:pic>
          <p:nvPicPr>
            <p:cNvPr id="4100" name="Picture 4" descr="See the source image">
              <a:extLst>
                <a:ext uri="{FF2B5EF4-FFF2-40B4-BE49-F238E27FC236}">
                  <a16:creationId xmlns:a16="http://schemas.microsoft.com/office/drawing/2014/main" id="{3051661B-D168-4C38-BBAC-41308B4967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57" y="1695970"/>
              <a:ext cx="2216064" cy="267114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See the source image">
              <a:extLst>
                <a:ext uri="{FF2B5EF4-FFF2-40B4-BE49-F238E27FC236}">
                  <a16:creationId xmlns:a16="http://schemas.microsoft.com/office/drawing/2014/main" id="{59985EC1-D68C-4430-9159-DDAD125C41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258"/>
            <a:stretch/>
          </p:blipFill>
          <p:spPr bwMode="auto">
            <a:xfrm>
              <a:off x="1881558" y="3619107"/>
              <a:ext cx="214947" cy="34289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See the source image">
              <a:extLst>
                <a:ext uri="{FF2B5EF4-FFF2-40B4-BE49-F238E27FC236}">
                  <a16:creationId xmlns:a16="http://schemas.microsoft.com/office/drawing/2014/main" id="{F2B04342-54CE-4BB7-9BB1-E86D0F27C65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258"/>
            <a:stretch/>
          </p:blipFill>
          <p:spPr bwMode="auto">
            <a:xfrm>
              <a:off x="2690830" y="2689746"/>
              <a:ext cx="214947" cy="34289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See the source image">
              <a:extLst>
                <a:ext uri="{FF2B5EF4-FFF2-40B4-BE49-F238E27FC236}">
                  <a16:creationId xmlns:a16="http://schemas.microsoft.com/office/drawing/2014/main" id="{F8F09050-3A23-42F6-853C-5D1441B486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258"/>
            <a:stretch/>
          </p:blipFill>
          <p:spPr bwMode="auto">
            <a:xfrm>
              <a:off x="1958806" y="3340493"/>
              <a:ext cx="214947" cy="3428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A10CEA33-CB16-49AD-BDFB-BA71B84C17DD}"/>
              </a:ext>
            </a:extLst>
          </p:cNvPr>
          <p:cNvGrpSpPr/>
          <p:nvPr/>
        </p:nvGrpSpPr>
        <p:grpSpPr>
          <a:xfrm>
            <a:off x="9518592" y="203687"/>
            <a:ext cx="1724021" cy="6163111"/>
            <a:chOff x="7102511" y="977368"/>
            <a:chExt cx="1293016" cy="5124982"/>
          </a:xfrm>
        </p:grpSpPr>
        <p:sp>
          <p:nvSpPr>
            <p:cNvPr id="7" name="Rectangle: Rounded Corners 6">
              <a:extLst>
                <a:ext uri="{FF2B5EF4-FFF2-40B4-BE49-F238E27FC236}">
                  <a16:creationId xmlns:a16="http://schemas.microsoft.com/office/drawing/2014/main" id="{AF2A1C9C-9BA4-4EF4-A8CD-1AAF558BF22F}"/>
                </a:ext>
              </a:extLst>
            </p:cNvPr>
            <p:cNvSpPr/>
            <p:nvPr/>
          </p:nvSpPr>
          <p:spPr>
            <a:xfrm>
              <a:off x="7102511" y="977368"/>
              <a:ext cx="1293016" cy="5124982"/>
            </a:xfrm>
            <a:prstGeom prst="roundRect">
              <a:avLst>
                <a:gd name="adj" fmla="val 50000"/>
              </a:avLst>
            </a:prstGeom>
            <a:noFill/>
            <a:ln w="25400" cap="flat" cmpd="sng" algn="ctr">
              <a:solidFill>
                <a:srgbClr val="01517C"/>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8467" tIns="8467" rIns="8467" bIns="8467" numCol="1" spcCol="1270" rtlCol="0" anchor="ctr" anchorCtr="0">
              <a:noAutofit/>
            </a:bodyPr>
            <a:lstStyle/>
            <a:p>
              <a:pPr algn="ctr" defTabSz="592652">
                <a:lnSpc>
                  <a:spcPct val="90000"/>
                </a:lnSpc>
                <a:spcBef>
                  <a:spcPct val="0"/>
                </a:spcBef>
                <a:spcAft>
                  <a:spcPct val="35000"/>
                </a:spcAft>
                <a:defRPr/>
              </a:pPr>
              <a:endParaRPr lang="en-GB" sz="1333">
                <a:solidFill>
                  <a:srgbClr val="34342B"/>
                </a:solidFill>
                <a:latin typeface="Vodafone Rg" pitchFamily="34" charset="0"/>
              </a:endParaRPr>
            </a:p>
          </p:txBody>
        </p:sp>
        <p:pic>
          <p:nvPicPr>
            <p:cNvPr id="4108" name="Picture 12" descr="See the source image">
              <a:extLst>
                <a:ext uri="{FF2B5EF4-FFF2-40B4-BE49-F238E27FC236}">
                  <a16:creationId xmlns:a16="http://schemas.microsoft.com/office/drawing/2014/main" id="{1DD0B9A1-65D3-46EE-A150-FF4AC16348E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590" r="17583"/>
            <a:stretch/>
          </p:blipFill>
          <p:spPr bwMode="auto">
            <a:xfrm>
              <a:off x="7215333" y="4474336"/>
              <a:ext cx="1060096" cy="905867"/>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04C8ED48-3B24-4634-B810-45A30E2EE61F}"/>
              </a:ext>
            </a:extLst>
          </p:cNvPr>
          <p:cNvGrpSpPr/>
          <p:nvPr/>
        </p:nvGrpSpPr>
        <p:grpSpPr>
          <a:xfrm>
            <a:off x="7594750" y="203687"/>
            <a:ext cx="1724021" cy="6079112"/>
            <a:chOff x="5716421" y="977368"/>
            <a:chExt cx="1293016" cy="5055132"/>
          </a:xfrm>
        </p:grpSpPr>
        <p:pic>
          <p:nvPicPr>
            <p:cNvPr id="4110" name="Picture 14" descr="See the source image">
              <a:extLst>
                <a:ext uri="{FF2B5EF4-FFF2-40B4-BE49-F238E27FC236}">
                  <a16:creationId xmlns:a16="http://schemas.microsoft.com/office/drawing/2014/main" id="{3CD07324-212A-4258-B4AB-0CE08730631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347" b="98653" l="3255" r="98990">
                          <a14:foregroundMark x1="32435" y1="12009" x2="13580" y2="58474"/>
                          <a14:foregroundMark x1="13580" y1="58474" x2="13580" y2="58698"/>
                          <a14:foregroundMark x1="21549" y1="29068" x2="69809" y2="14927"/>
                          <a14:foregroundMark x1="69809" y1="14927" x2="25589" y2="38496"/>
                          <a14:foregroundMark x1="25589" y1="38496" x2="23569" y2="87654"/>
                          <a14:foregroundMark x1="23569" y1="87654" x2="72166" y2="86869"/>
                          <a14:foregroundMark x1="72166" y1="86869" x2="94613" y2="39169"/>
                          <a14:foregroundMark x1="94613" y1="39169" x2="59259" y2="8642"/>
                          <a14:foregroundMark x1="59259" y1="8642" x2="65881" y2="17621"/>
                          <a14:foregroundMark x1="47699" y1="32548" x2="42312" y2="42536"/>
                          <a14:foregroundMark x1="50954" y1="31650" x2="52301" y2="37486"/>
                          <a14:foregroundMark x1="60045" y1="34905" x2="57912" y2="30415"/>
                          <a14:foregroundMark x1="56341" y1="32323" x2="52301" y2="34680"/>
                          <a14:foregroundMark x1="26150" y1="21324" x2="17508" y2="32548"/>
                          <a14:foregroundMark x1="24804" y1="18967" x2="16162" y2="33221"/>
                          <a14:foregroundMark x1="18294" y1="21549" x2="9315" y2="40741"/>
                          <a14:foregroundMark x1="17508" y1="21549" x2="6846" y2="42761"/>
                          <a14:foregroundMark x1="13356" y1="21998" x2="5612" y2="36700"/>
                          <a14:foregroundMark x1="15152" y1="21100" x2="13580" y2="61279"/>
                          <a14:foregroundMark x1="4938" y1="39506" x2="8866" y2="63412"/>
                          <a14:foregroundMark x1="3816" y1="47699" x2="9091" y2="69473"/>
                          <a14:foregroundMark x1="3255" y1="52189" x2="24804" y2="84400"/>
                          <a14:foregroundMark x1="22671" y1="49832" x2="54882" y2="60831"/>
                          <a14:foregroundMark x1="52525" y1="55219" x2="43659" y2="65993"/>
                          <a14:foregroundMark x1="55107" y1="60382" x2="50281" y2="74860"/>
                          <a14:foregroundMark x1="52862" y1="66442" x2="42312" y2="80135"/>
                          <a14:foregroundMark x1="42088" y1="59820" x2="38384" y2="79461"/>
                          <a14:foregroundMark x1="39955" y1="58923" x2="42312" y2="78114"/>
                          <a14:foregroundMark x1="42761" y1="79237" x2="51178" y2="79686"/>
                          <a14:foregroundMark x1="62851" y1="79461" x2="62851" y2="79461"/>
                          <a14:foregroundMark x1="63075" y1="79461" x2="63075" y2="79461"/>
                          <a14:foregroundMark x1="56566" y1="80471" x2="56566" y2="77329"/>
                          <a14:foregroundMark x1="59147" y1="70819" x2="59147" y2="70819"/>
                          <a14:foregroundMark x1="60045" y1="64534" x2="59596" y2="61504"/>
                          <a14:foregroundMark x1="58698" y1="59147" x2="57015" y2="52862"/>
                          <a14:foregroundMark x1="57015" y1="51964" x2="57015" y2="51964"/>
                          <a14:foregroundMark x1="57015" y1="50954" x2="57015" y2="50954"/>
                          <a14:foregroundMark x1="53984" y1="23906" x2="47026" y2="20426"/>
                          <a14:foregroundMark x1="45791" y1="19192" x2="45791" y2="19192"/>
                          <a14:foregroundMark x1="44893" y1="18967" x2="41077" y2="17396"/>
                          <a14:foregroundMark x1="34343" y1="14141" x2="32435" y2="13805"/>
                          <a14:foregroundMark x1="22896" y1="13131" x2="21773" y2="13131"/>
                          <a14:foregroundMark x1="17733" y1="15937" x2="17733" y2="15937"/>
                          <a14:foregroundMark x1="17733" y1="16162" x2="17733" y2="16162"/>
                          <a14:foregroundMark x1="26375" y1="15937" x2="29966" y2="13580"/>
                          <a14:foregroundMark x1="35578" y1="10550" x2="35578" y2="10550"/>
                          <a14:foregroundMark x1="37149" y1="9877" x2="39731" y2="9428"/>
                          <a14:foregroundMark x1="42985" y1="8530" x2="45342" y2="9428"/>
                          <a14:foregroundMark x1="47026" y1="9428" x2="51627" y2="10774"/>
                          <a14:foregroundMark x1="55892" y1="11336" x2="56566" y2="11336"/>
                          <a14:foregroundMark x1="59371" y1="12233" x2="59371" y2="12233"/>
                          <a14:foregroundMark x1="50281" y1="15713" x2="36925" y2="14590"/>
                          <a14:foregroundMark x1="26599" y1="12907" x2="26599" y2="12907"/>
                          <a14:foregroundMark x1="39506" y1="7295" x2="39506" y2="7295"/>
                          <a14:foregroundMark x1="44220" y1="7071" x2="29181" y2="6622"/>
                          <a14:foregroundMark x1="35241" y1="7295" x2="51627" y2="4265"/>
                          <a14:foregroundMark x1="43434" y1="3816" x2="60494" y2="6846"/>
                          <a14:foregroundMark x1="61953" y1="8754" x2="74523" y2="19416"/>
                          <a14:foregroundMark x1="74299" y1="24579" x2="82043" y2="42312"/>
                          <a14:foregroundMark x1="75982" y1="32997" x2="82043" y2="53984"/>
                          <a14:foregroundMark x1="70819" y1="28844" x2="73401" y2="58249"/>
                          <a14:foregroundMark x1="13580" y1="74074" x2="20539" y2="82492"/>
                          <a14:foregroundMark x1="28732" y1="88103" x2="50056" y2="94613"/>
                          <a14:foregroundMark x1="31762" y1="39282" x2="43659" y2="54994"/>
                          <a14:foregroundMark x1="25701" y1="61504" x2="28283" y2="72503"/>
                          <a14:foregroundMark x1="29181" y1="73176" x2="28956" y2="84175"/>
                          <a14:foregroundMark x1="71717" y1="72952" x2="83389" y2="69473"/>
                          <a14:foregroundMark x1="70146" y1="84624" x2="66330" y2="55892"/>
                          <a14:foregroundMark x1="94613" y1="41414" x2="94837" y2="56341"/>
                          <a14:foregroundMark x1="84063" y1="63861" x2="59147" y2="62851"/>
                          <a14:foregroundMark x1="74747" y1="68238" x2="59371" y2="30415"/>
                          <a14:foregroundMark x1="65208" y1="28058" x2="60045" y2="24130"/>
                          <a14:foregroundMark x1="28732" y1="22783" x2="35241" y2="21549"/>
                          <a14:foregroundMark x1="37374" y1="40741" x2="46016" y2="53984"/>
                          <a14:foregroundMark x1="50505" y1="48148" x2="62177" y2="44220"/>
                          <a14:foregroundMark x1="65432" y1="34119" x2="68687" y2="46352"/>
                          <a14:foregroundMark x1="47026" y1="1459" x2="49719" y2="1459"/>
                          <a14:foregroundMark x1="99102" y1="43771" x2="98878" y2="50954"/>
                          <a14:foregroundMark x1="48822" y1="98429" x2="53535" y2="98653"/>
                        </a14:backgroundRemoval>
                      </a14:imgEffect>
                    </a14:imgLayer>
                  </a14:imgProps>
                </a:ext>
                <a:ext uri="{28A0092B-C50C-407E-A947-70E740481C1C}">
                  <a14:useLocalDpi xmlns:a14="http://schemas.microsoft.com/office/drawing/2010/main" val="0"/>
                </a:ext>
              </a:extLst>
            </a:blip>
            <a:srcRect/>
            <a:stretch>
              <a:fillRect/>
            </a:stretch>
          </p:blipFill>
          <p:spPr bwMode="auto">
            <a:xfrm>
              <a:off x="5979759" y="4331033"/>
              <a:ext cx="812284" cy="81228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9" name="Rectangle: Rounded Corners 28">
              <a:extLst>
                <a:ext uri="{FF2B5EF4-FFF2-40B4-BE49-F238E27FC236}">
                  <a16:creationId xmlns:a16="http://schemas.microsoft.com/office/drawing/2014/main" id="{F573064A-E3A5-4961-ABB5-735FED41F937}"/>
                </a:ext>
              </a:extLst>
            </p:cNvPr>
            <p:cNvSpPr/>
            <p:nvPr/>
          </p:nvSpPr>
          <p:spPr>
            <a:xfrm>
              <a:off x="5716421" y="977368"/>
              <a:ext cx="1293016" cy="5055132"/>
            </a:xfrm>
            <a:prstGeom prst="roundRect">
              <a:avLst>
                <a:gd name="adj" fmla="val 50000"/>
              </a:avLst>
            </a:prstGeom>
            <a:noFill/>
            <a:ln w="25400" cap="flat" cmpd="sng" algn="ctr">
              <a:solidFill>
                <a:srgbClr val="01517C"/>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8467" tIns="8467" rIns="8467" bIns="8467" numCol="1" spcCol="1270" rtlCol="0" anchor="ctr" anchorCtr="0">
              <a:noAutofit/>
            </a:bodyPr>
            <a:lstStyle/>
            <a:p>
              <a:pPr algn="ctr" defTabSz="592652">
                <a:lnSpc>
                  <a:spcPct val="90000"/>
                </a:lnSpc>
                <a:spcBef>
                  <a:spcPct val="0"/>
                </a:spcBef>
                <a:spcAft>
                  <a:spcPct val="35000"/>
                </a:spcAft>
                <a:defRPr/>
              </a:pPr>
              <a:endParaRPr lang="en-GB" sz="1333">
                <a:solidFill>
                  <a:srgbClr val="34342B"/>
                </a:solidFill>
                <a:latin typeface="Vodafone Rg" pitchFamily="34" charset="0"/>
              </a:endParaRPr>
            </a:p>
          </p:txBody>
        </p:sp>
      </p:grpSp>
      <p:grpSp>
        <p:nvGrpSpPr>
          <p:cNvPr id="8" name="Group 7">
            <a:extLst>
              <a:ext uri="{FF2B5EF4-FFF2-40B4-BE49-F238E27FC236}">
                <a16:creationId xmlns:a16="http://schemas.microsoft.com/office/drawing/2014/main" id="{94556774-3BF1-4A4E-8121-6D022AD1F1FB}"/>
              </a:ext>
            </a:extLst>
          </p:cNvPr>
          <p:cNvGrpSpPr/>
          <p:nvPr/>
        </p:nvGrpSpPr>
        <p:grpSpPr>
          <a:xfrm>
            <a:off x="5670908" y="203687"/>
            <a:ext cx="1724021" cy="6079112"/>
            <a:chOff x="4216748" y="977368"/>
            <a:chExt cx="1293016" cy="5055132"/>
          </a:xfrm>
        </p:grpSpPr>
        <p:pic>
          <p:nvPicPr>
            <p:cNvPr id="24" name="Picture 2" descr="See the source image">
              <a:extLst>
                <a:ext uri="{FF2B5EF4-FFF2-40B4-BE49-F238E27FC236}">
                  <a16:creationId xmlns:a16="http://schemas.microsoft.com/office/drawing/2014/main" id="{6B9BB20B-84A8-47AF-8EF6-4EC304B81EB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8282" r="21647" b="11535"/>
            <a:stretch/>
          </p:blipFill>
          <p:spPr bwMode="auto">
            <a:xfrm>
              <a:off x="4371794" y="4015665"/>
              <a:ext cx="1031874" cy="151962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0" name="Rectangle: Rounded Corners 29">
              <a:extLst>
                <a:ext uri="{FF2B5EF4-FFF2-40B4-BE49-F238E27FC236}">
                  <a16:creationId xmlns:a16="http://schemas.microsoft.com/office/drawing/2014/main" id="{126CBEF9-0E4D-4485-95B5-76761A90FE88}"/>
                </a:ext>
              </a:extLst>
            </p:cNvPr>
            <p:cNvSpPr/>
            <p:nvPr/>
          </p:nvSpPr>
          <p:spPr>
            <a:xfrm>
              <a:off x="4216748" y="977368"/>
              <a:ext cx="1293016" cy="5055132"/>
            </a:xfrm>
            <a:prstGeom prst="roundRect">
              <a:avLst>
                <a:gd name="adj" fmla="val 50000"/>
              </a:avLst>
            </a:prstGeom>
            <a:noFill/>
            <a:ln w="25400" cap="flat" cmpd="sng" algn="ctr">
              <a:solidFill>
                <a:srgbClr val="01517C"/>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8467" tIns="8467" rIns="8467" bIns="8467" numCol="1" spcCol="1270" rtlCol="0" anchor="ctr" anchorCtr="0">
              <a:noAutofit/>
            </a:bodyPr>
            <a:lstStyle/>
            <a:p>
              <a:pPr algn="ctr" defTabSz="592652">
                <a:lnSpc>
                  <a:spcPct val="90000"/>
                </a:lnSpc>
                <a:spcBef>
                  <a:spcPct val="0"/>
                </a:spcBef>
                <a:spcAft>
                  <a:spcPct val="35000"/>
                </a:spcAft>
                <a:defRPr/>
              </a:pPr>
              <a:endParaRPr lang="en-GB" sz="1333">
                <a:solidFill>
                  <a:srgbClr val="34342B"/>
                </a:solidFill>
                <a:latin typeface="Vodafone Rg" pitchFamily="34" charset="0"/>
              </a:endParaRPr>
            </a:p>
          </p:txBody>
        </p:sp>
      </p:grpSp>
      <p:sp>
        <p:nvSpPr>
          <p:cNvPr id="34" name="Content Placeholder 5">
            <a:extLst>
              <a:ext uri="{FF2B5EF4-FFF2-40B4-BE49-F238E27FC236}">
                <a16:creationId xmlns:a16="http://schemas.microsoft.com/office/drawing/2014/main" id="{2B78A0FE-D57A-496A-B695-3299C9D2F13F}"/>
              </a:ext>
            </a:extLst>
          </p:cNvPr>
          <p:cNvSpPr>
            <a:spLocks noGrp="1"/>
          </p:cNvSpPr>
          <p:nvPr>
            <p:ph sz="quarter" idx="13"/>
          </p:nvPr>
        </p:nvSpPr>
        <p:spPr>
          <a:xfrm>
            <a:off x="5877637" y="829501"/>
            <a:ext cx="1420276" cy="1249920"/>
          </a:xfrm>
        </p:spPr>
        <p:txBody>
          <a:bodyPr>
            <a:normAutofit fontScale="55000" lnSpcReduction="20000"/>
          </a:bodyPr>
          <a:lstStyle/>
          <a:p>
            <a:r>
              <a:rPr lang="en-GB" sz="1333" dirty="0"/>
              <a:t>Accelerate adoption of 5G</a:t>
            </a:r>
          </a:p>
          <a:p>
            <a:r>
              <a:rPr lang="en-GB" sz="1333" dirty="0"/>
              <a:t>Build new skillsets</a:t>
            </a:r>
          </a:p>
          <a:p>
            <a:r>
              <a:rPr lang="en-GB" sz="1333" dirty="0"/>
              <a:t>Technology usage and adoption trends</a:t>
            </a:r>
          </a:p>
          <a:p>
            <a:r>
              <a:rPr lang="en-GB" sz="1333" dirty="0"/>
              <a:t>Scotland a Digital Leader</a:t>
            </a:r>
          </a:p>
          <a:p>
            <a:r>
              <a:rPr lang="en-GB" sz="1333" dirty="0"/>
              <a:t>Economic benefits and insight</a:t>
            </a:r>
          </a:p>
        </p:txBody>
      </p:sp>
      <p:sp>
        <p:nvSpPr>
          <p:cNvPr id="35" name="Content Placeholder 5">
            <a:extLst>
              <a:ext uri="{FF2B5EF4-FFF2-40B4-BE49-F238E27FC236}">
                <a16:creationId xmlns:a16="http://schemas.microsoft.com/office/drawing/2014/main" id="{096AB3BE-D6A4-42D9-9A2D-60A159696A3C}"/>
              </a:ext>
            </a:extLst>
          </p:cNvPr>
          <p:cNvSpPr txBox="1">
            <a:spLocks/>
          </p:cNvSpPr>
          <p:nvPr/>
        </p:nvSpPr>
        <p:spPr>
          <a:xfrm>
            <a:off x="7775808" y="829501"/>
            <a:ext cx="1423163" cy="1249920"/>
          </a:xfrm>
          <a:prstGeom prst="rect">
            <a:avLst/>
          </a:prstGeom>
        </p:spPr>
        <p:txBody>
          <a:bodyPr vert="horz" lIns="0" tIns="0" rIns="0" bIns="0" rtlCol="0" anchor="t" anchorCtr="0">
            <a:noAutofit/>
          </a:bodyPr>
          <a:lstStyle>
            <a:lvl1pPr marL="138113" indent="-138113" algn="l" defTabSz="914400" rtl="0" eaLnBrk="1" latinLnBrk="0" hangingPunct="1">
              <a:spcBef>
                <a:spcPts val="0"/>
              </a:spcBef>
              <a:spcAft>
                <a:spcPts val="600"/>
              </a:spcAft>
              <a:buClr>
                <a:schemeClr val="accent1"/>
              </a:buClr>
              <a:buFont typeface="Arial" pitchFamily="34" charset="0"/>
              <a:buChar char="•"/>
              <a:defRPr sz="1800" kern="1200">
                <a:solidFill>
                  <a:schemeClr val="tx1"/>
                </a:solidFill>
                <a:latin typeface="Vodafone Rg" pitchFamily="34" charset="0"/>
                <a:ea typeface="+mn-ea"/>
                <a:cs typeface="+mn-cs"/>
              </a:defRPr>
            </a:lvl1pPr>
            <a:lvl2pPr marL="347663" indent="-147638" algn="l" defTabSz="914400" rtl="0" eaLnBrk="1" latinLnBrk="0" hangingPunct="1">
              <a:spcBef>
                <a:spcPts val="0"/>
              </a:spcBef>
              <a:spcAft>
                <a:spcPts val="300"/>
              </a:spcAft>
              <a:buClr>
                <a:schemeClr val="accent1"/>
              </a:buClr>
              <a:buFont typeface="Calibri" pitchFamily="34" charset="0"/>
              <a:buChar char="–"/>
              <a:defRPr sz="1400" kern="1200">
                <a:solidFill>
                  <a:schemeClr val="tx1"/>
                </a:solidFill>
                <a:latin typeface="Vodafone Rg" pitchFamily="34" charset="0"/>
                <a:ea typeface="+mn-ea"/>
                <a:cs typeface="+mn-cs"/>
              </a:defRPr>
            </a:lvl2pPr>
            <a:lvl3pPr marL="385763" indent="146050" algn="l" defTabSz="914400" rtl="0" eaLnBrk="1" latinLnBrk="0" hangingPunct="1">
              <a:spcBef>
                <a:spcPts val="0"/>
              </a:spcBef>
              <a:spcAft>
                <a:spcPts val="300"/>
              </a:spcAft>
              <a:buClr>
                <a:schemeClr val="accent1"/>
              </a:buClr>
              <a:buFont typeface="Calibri" pitchFamily="34" charset="0"/>
              <a:buChar char="–"/>
              <a:defRPr sz="1400" kern="1200">
                <a:solidFill>
                  <a:schemeClr val="tx1"/>
                </a:solidFill>
                <a:latin typeface="Vodafone Rg" pitchFamily="34" charset="0"/>
                <a:ea typeface="+mn-ea"/>
                <a:cs typeface="+mn-cs"/>
              </a:defRPr>
            </a:lvl3pPr>
            <a:lvl4pPr marL="717550" indent="-150813" algn="l" defTabSz="914400" rtl="0" eaLnBrk="1" latinLnBrk="0" hangingPunct="1">
              <a:spcBef>
                <a:spcPct val="20000"/>
              </a:spcBef>
              <a:buClr>
                <a:schemeClr val="accent1"/>
              </a:buClr>
              <a:buFont typeface="Calibri" pitchFamily="34" charset="0"/>
              <a:buChar char="–"/>
              <a:defRPr sz="1200" kern="1200">
                <a:solidFill>
                  <a:schemeClr val="tx1"/>
                </a:solidFill>
                <a:latin typeface="+mn-lt"/>
                <a:ea typeface="+mn-ea"/>
                <a:cs typeface="+mn-cs"/>
              </a:defRPr>
            </a:lvl4pPr>
            <a:lvl5pPr marL="914400" indent="-161925" algn="l" defTabSz="914400" rtl="0" eaLnBrk="1" latinLnBrk="0" hangingPunct="1">
              <a:spcBef>
                <a:spcPct val="20000"/>
              </a:spcBef>
              <a:buClr>
                <a:schemeClr val="accent1"/>
              </a:buClr>
              <a:buFont typeface="Calibri" pitchFamily="34" charset="0"/>
              <a:buChar char="–"/>
              <a:defRPr sz="12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4146" indent="-184146" defTabSz="1219170">
              <a:spcAft>
                <a:spcPts val="800"/>
              </a:spcAft>
              <a:buClr>
                <a:srgbClr val="E60000"/>
              </a:buClr>
              <a:defRPr/>
            </a:pPr>
            <a:r>
              <a:rPr lang="en-GB" sz="1333" dirty="0">
                <a:solidFill>
                  <a:srgbClr val="000000"/>
                </a:solidFill>
              </a:rPr>
              <a:t>Learnings from trials</a:t>
            </a:r>
          </a:p>
          <a:p>
            <a:pPr marL="184146" indent="-184146" defTabSz="1219170">
              <a:spcAft>
                <a:spcPts val="800"/>
              </a:spcAft>
              <a:buClr>
                <a:srgbClr val="E60000"/>
              </a:buClr>
              <a:defRPr/>
            </a:pPr>
            <a:r>
              <a:rPr lang="en-GB" sz="1333" dirty="0">
                <a:solidFill>
                  <a:srgbClr val="000000"/>
                </a:solidFill>
              </a:rPr>
              <a:t>Exposure to new technology, ways of working and business models</a:t>
            </a:r>
          </a:p>
          <a:p>
            <a:pPr marL="184146" indent="-184146" defTabSz="1219170">
              <a:spcAft>
                <a:spcPts val="800"/>
              </a:spcAft>
              <a:buClr>
                <a:srgbClr val="E60000"/>
              </a:buClr>
              <a:defRPr/>
            </a:pPr>
            <a:r>
              <a:rPr lang="en-GB" sz="1333" dirty="0">
                <a:solidFill>
                  <a:srgbClr val="000000"/>
                </a:solidFill>
              </a:rPr>
              <a:t>Create, test &amp; deploy new applications</a:t>
            </a:r>
          </a:p>
          <a:p>
            <a:pPr marL="184146" indent="-184146" defTabSz="1219170">
              <a:spcAft>
                <a:spcPts val="800"/>
              </a:spcAft>
              <a:buClr>
                <a:srgbClr val="E60000"/>
              </a:buClr>
              <a:defRPr/>
            </a:pPr>
            <a:r>
              <a:rPr lang="en-GB" sz="1333" dirty="0">
                <a:solidFill>
                  <a:srgbClr val="000000"/>
                </a:solidFill>
              </a:rPr>
              <a:t>Insights from peer groups</a:t>
            </a:r>
          </a:p>
          <a:p>
            <a:pPr marL="184146" indent="-184146" defTabSz="1219170">
              <a:spcAft>
                <a:spcPts val="800"/>
              </a:spcAft>
              <a:buClr>
                <a:srgbClr val="E60000"/>
              </a:buClr>
              <a:defRPr/>
            </a:pPr>
            <a:r>
              <a:rPr lang="en-GB" sz="1333" dirty="0">
                <a:solidFill>
                  <a:srgbClr val="000000"/>
                </a:solidFill>
              </a:rPr>
              <a:t>New revenue streams</a:t>
            </a:r>
          </a:p>
          <a:p>
            <a:pPr marL="184146" indent="-184146" defTabSz="1219170">
              <a:spcAft>
                <a:spcPts val="800"/>
              </a:spcAft>
              <a:buClr>
                <a:srgbClr val="E60000"/>
              </a:buClr>
              <a:defRPr/>
            </a:pPr>
            <a:endParaRPr lang="en-GB" sz="1067" dirty="0">
              <a:solidFill>
                <a:srgbClr val="000000"/>
              </a:solidFill>
            </a:endParaRPr>
          </a:p>
        </p:txBody>
      </p:sp>
      <p:sp>
        <p:nvSpPr>
          <p:cNvPr id="36" name="Content Placeholder 5">
            <a:extLst>
              <a:ext uri="{FF2B5EF4-FFF2-40B4-BE49-F238E27FC236}">
                <a16:creationId xmlns:a16="http://schemas.microsoft.com/office/drawing/2014/main" id="{D2505332-0286-4CAB-8ADB-7AC462060C94}"/>
              </a:ext>
            </a:extLst>
          </p:cNvPr>
          <p:cNvSpPr txBox="1">
            <a:spLocks/>
          </p:cNvSpPr>
          <p:nvPr/>
        </p:nvSpPr>
        <p:spPr>
          <a:xfrm>
            <a:off x="9715501" y="829947"/>
            <a:ext cx="1423163" cy="1249920"/>
          </a:xfrm>
          <a:prstGeom prst="rect">
            <a:avLst/>
          </a:prstGeom>
        </p:spPr>
        <p:txBody>
          <a:bodyPr vert="horz" lIns="0" tIns="0" rIns="0" bIns="0" rtlCol="0" anchor="t" anchorCtr="0">
            <a:noAutofit/>
          </a:bodyPr>
          <a:lstStyle>
            <a:lvl1pPr marL="138113" indent="-138113" algn="l" defTabSz="914400" rtl="0" eaLnBrk="1" latinLnBrk="0" hangingPunct="1">
              <a:spcBef>
                <a:spcPts val="0"/>
              </a:spcBef>
              <a:spcAft>
                <a:spcPts val="600"/>
              </a:spcAft>
              <a:buClr>
                <a:schemeClr val="accent1"/>
              </a:buClr>
              <a:buFont typeface="Arial" pitchFamily="34" charset="0"/>
              <a:buChar char="•"/>
              <a:defRPr sz="1800" kern="1200">
                <a:solidFill>
                  <a:schemeClr val="tx1"/>
                </a:solidFill>
                <a:latin typeface="Vodafone Rg" pitchFamily="34" charset="0"/>
                <a:ea typeface="+mn-ea"/>
                <a:cs typeface="+mn-cs"/>
              </a:defRPr>
            </a:lvl1pPr>
            <a:lvl2pPr marL="347663" indent="-147638" algn="l" defTabSz="914400" rtl="0" eaLnBrk="1" latinLnBrk="0" hangingPunct="1">
              <a:spcBef>
                <a:spcPts val="0"/>
              </a:spcBef>
              <a:spcAft>
                <a:spcPts val="300"/>
              </a:spcAft>
              <a:buClr>
                <a:schemeClr val="accent1"/>
              </a:buClr>
              <a:buFont typeface="Calibri" pitchFamily="34" charset="0"/>
              <a:buChar char="–"/>
              <a:defRPr sz="1400" kern="1200">
                <a:solidFill>
                  <a:schemeClr val="tx1"/>
                </a:solidFill>
                <a:latin typeface="Vodafone Rg" pitchFamily="34" charset="0"/>
                <a:ea typeface="+mn-ea"/>
                <a:cs typeface="+mn-cs"/>
              </a:defRPr>
            </a:lvl2pPr>
            <a:lvl3pPr marL="385763" indent="146050" algn="l" defTabSz="914400" rtl="0" eaLnBrk="1" latinLnBrk="0" hangingPunct="1">
              <a:spcBef>
                <a:spcPts val="0"/>
              </a:spcBef>
              <a:spcAft>
                <a:spcPts val="300"/>
              </a:spcAft>
              <a:buClr>
                <a:schemeClr val="accent1"/>
              </a:buClr>
              <a:buFont typeface="Calibri" pitchFamily="34" charset="0"/>
              <a:buChar char="–"/>
              <a:defRPr sz="1400" kern="1200">
                <a:solidFill>
                  <a:schemeClr val="tx1"/>
                </a:solidFill>
                <a:latin typeface="Vodafone Rg" pitchFamily="34" charset="0"/>
                <a:ea typeface="+mn-ea"/>
                <a:cs typeface="+mn-cs"/>
              </a:defRPr>
            </a:lvl3pPr>
            <a:lvl4pPr marL="717550" indent="-150813" algn="l" defTabSz="914400" rtl="0" eaLnBrk="1" latinLnBrk="0" hangingPunct="1">
              <a:spcBef>
                <a:spcPct val="20000"/>
              </a:spcBef>
              <a:buClr>
                <a:schemeClr val="accent1"/>
              </a:buClr>
              <a:buFont typeface="Calibri" pitchFamily="34" charset="0"/>
              <a:buChar char="–"/>
              <a:defRPr sz="1200" kern="1200">
                <a:solidFill>
                  <a:schemeClr val="tx1"/>
                </a:solidFill>
                <a:latin typeface="+mn-lt"/>
                <a:ea typeface="+mn-ea"/>
                <a:cs typeface="+mn-cs"/>
              </a:defRPr>
            </a:lvl4pPr>
            <a:lvl5pPr marL="914400" indent="-161925" algn="l" defTabSz="914400" rtl="0" eaLnBrk="1" latinLnBrk="0" hangingPunct="1">
              <a:spcBef>
                <a:spcPct val="20000"/>
              </a:spcBef>
              <a:buClr>
                <a:schemeClr val="accent1"/>
              </a:buClr>
              <a:buFont typeface="Calibri" pitchFamily="34" charset="0"/>
              <a:buChar char="–"/>
              <a:defRPr sz="12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4146" indent="-184146" defTabSz="1219170">
              <a:spcAft>
                <a:spcPts val="800"/>
              </a:spcAft>
              <a:buClr>
                <a:srgbClr val="E60000"/>
              </a:buClr>
              <a:defRPr/>
            </a:pPr>
            <a:r>
              <a:rPr lang="en-GB" sz="1333" dirty="0">
                <a:solidFill>
                  <a:srgbClr val="000000"/>
                </a:solidFill>
              </a:rPr>
              <a:t>MPN Innovation and Use C</a:t>
            </a:r>
            <a:r>
              <a:rPr lang="en-GB" sz="1333" dirty="0" err="1">
                <a:solidFill>
                  <a:srgbClr val="000000"/>
                </a:solidFill>
              </a:rPr>
              <a:t>ases</a:t>
            </a:r>
            <a:endParaRPr lang="en-GB" sz="1333" dirty="0">
              <a:solidFill>
                <a:srgbClr val="000000"/>
              </a:solidFill>
            </a:endParaRPr>
          </a:p>
          <a:p>
            <a:pPr marL="184146" indent="-184146" defTabSz="1219170">
              <a:spcAft>
                <a:spcPts val="800"/>
              </a:spcAft>
              <a:buClr>
                <a:srgbClr val="E60000"/>
              </a:buClr>
              <a:defRPr/>
            </a:pPr>
            <a:r>
              <a:rPr lang="en-GB" sz="1333" dirty="0">
                <a:solidFill>
                  <a:srgbClr val="000000"/>
                </a:solidFill>
              </a:rPr>
              <a:t>Testing</a:t>
            </a:r>
          </a:p>
          <a:p>
            <a:pPr marL="184146" indent="-184146" defTabSz="1219170">
              <a:spcAft>
                <a:spcPts val="800"/>
              </a:spcAft>
              <a:buClr>
                <a:srgbClr val="E60000"/>
              </a:buClr>
              <a:defRPr/>
            </a:pPr>
            <a:r>
              <a:rPr lang="en-GB" sz="1333" dirty="0">
                <a:solidFill>
                  <a:srgbClr val="000000"/>
                </a:solidFill>
              </a:rPr>
              <a:t>Learning and insights</a:t>
            </a:r>
          </a:p>
          <a:p>
            <a:pPr marL="184146" indent="-184146" defTabSz="1219170">
              <a:spcAft>
                <a:spcPts val="800"/>
              </a:spcAft>
              <a:buClr>
                <a:srgbClr val="E60000"/>
              </a:buClr>
              <a:defRPr/>
            </a:pPr>
            <a:r>
              <a:rPr lang="en-GB" sz="1333" dirty="0">
                <a:solidFill>
                  <a:srgbClr val="000000"/>
                </a:solidFill>
              </a:rPr>
              <a:t>Continuous Development</a:t>
            </a:r>
          </a:p>
          <a:p>
            <a:pPr marL="184146" indent="-184146" defTabSz="1219170">
              <a:spcAft>
                <a:spcPts val="800"/>
              </a:spcAft>
              <a:buClr>
                <a:srgbClr val="E60000"/>
              </a:buClr>
              <a:defRPr/>
            </a:pPr>
            <a:r>
              <a:rPr lang="en-GB" sz="1333" dirty="0">
                <a:solidFill>
                  <a:srgbClr val="000000"/>
                </a:solidFill>
              </a:rPr>
              <a:t>Access to new businesses and industries</a:t>
            </a:r>
          </a:p>
          <a:p>
            <a:pPr marL="184146" indent="-184146" defTabSz="1219170">
              <a:spcAft>
                <a:spcPts val="800"/>
              </a:spcAft>
              <a:buClr>
                <a:srgbClr val="E60000"/>
              </a:buClr>
              <a:defRPr/>
            </a:pPr>
            <a:r>
              <a:rPr lang="en-GB" sz="1333" dirty="0">
                <a:solidFill>
                  <a:srgbClr val="000000"/>
                </a:solidFill>
              </a:rPr>
              <a:t>Underpin Scotland’s ambition</a:t>
            </a:r>
          </a:p>
        </p:txBody>
      </p:sp>
      <p:sp>
        <p:nvSpPr>
          <p:cNvPr id="38" name="TextBox 37">
            <a:extLst>
              <a:ext uri="{FF2B5EF4-FFF2-40B4-BE49-F238E27FC236}">
                <a16:creationId xmlns:a16="http://schemas.microsoft.com/office/drawing/2014/main" id="{E736A4AE-A5B3-4D04-90D9-82DCA8F1F549}"/>
              </a:ext>
            </a:extLst>
          </p:cNvPr>
          <p:cNvSpPr txBox="1"/>
          <p:nvPr/>
        </p:nvSpPr>
        <p:spPr>
          <a:xfrm>
            <a:off x="7694660" y="5213501"/>
            <a:ext cx="1724021" cy="379656"/>
          </a:xfrm>
          <a:prstGeom prst="rect">
            <a:avLst/>
          </a:prstGeom>
          <a:noFill/>
        </p:spPr>
        <p:txBody>
          <a:bodyPr wrap="square">
            <a:spAutoFit/>
          </a:bodyPr>
          <a:lstStyle/>
          <a:p>
            <a:pPr algn="ctr" defTabSz="1219170">
              <a:defRPr/>
            </a:pPr>
            <a:r>
              <a:rPr lang="en-GB" sz="1867" b="1" dirty="0">
                <a:solidFill>
                  <a:srgbClr val="000000"/>
                </a:solidFill>
                <a:latin typeface="Vodafone Lt" panose="020B0606040202020204" pitchFamily="34" charset="0"/>
              </a:rPr>
              <a:t>Businesses</a:t>
            </a:r>
          </a:p>
        </p:txBody>
      </p:sp>
      <p:pic>
        <p:nvPicPr>
          <p:cNvPr id="31" name="Picture 2" descr="See the source image">
            <a:extLst>
              <a:ext uri="{FF2B5EF4-FFF2-40B4-BE49-F238E27FC236}">
                <a16:creationId xmlns:a16="http://schemas.microsoft.com/office/drawing/2014/main" id="{A254B0F6-3F4A-4385-BFB8-82A0E5032B0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9198" r="19198"/>
          <a:stretch/>
        </p:blipFill>
        <p:spPr bwMode="auto">
          <a:xfrm>
            <a:off x="2889824" y="2854459"/>
            <a:ext cx="2239080" cy="2239080"/>
          </a:xfrm>
          <a:prstGeom prst="ellipse">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491C3587-0699-4B84-8DC1-D1BB9751E518}"/>
              </a:ext>
            </a:extLst>
          </p:cNvPr>
          <p:cNvSpPr txBox="1"/>
          <p:nvPr/>
        </p:nvSpPr>
        <p:spPr>
          <a:xfrm>
            <a:off x="3099736" y="5333675"/>
            <a:ext cx="1932009" cy="584775"/>
          </a:xfrm>
          <a:prstGeom prst="rect">
            <a:avLst/>
          </a:prstGeom>
          <a:noFill/>
        </p:spPr>
        <p:txBody>
          <a:bodyPr wrap="square">
            <a:spAutoFit/>
          </a:bodyPr>
          <a:lstStyle/>
          <a:p>
            <a:pPr algn="ctr"/>
            <a:r>
              <a:rPr lang="en-GB" sz="1600" dirty="0">
                <a:latin typeface="Vodafone Lt" panose="020B0606040202020204" pitchFamily="34" charset="0"/>
              </a:rPr>
              <a:t>HALO Kilmarnock Innovation Hub</a:t>
            </a:r>
            <a:endParaRPr lang="en-GB" sz="1600" dirty="0"/>
          </a:p>
        </p:txBody>
      </p:sp>
    </p:spTree>
    <p:extLst>
      <p:ext uri="{BB962C8B-B14F-4D97-AF65-F5344CB8AC3E}">
        <p14:creationId xmlns:p14="http://schemas.microsoft.com/office/powerpoint/2010/main" val="30214439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odafone Business">
  <a:themeElements>
    <a:clrScheme name="Vodafone 2021">
      <a:dk1>
        <a:srgbClr val="000000"/>
      </a:dk1>
      <a:lt1>
        <a:srgbClr val="FFFFFF"/>
      </a:lt1>
      <a:dk2>
        <a:srgbClr val="5E2750"/>
      </a:dk2>
      <a:lt2>
        <a:srgbClr val="545759"/>
      </a:lt2>
      <a:accent1>
        <a:srgbClr val="E60000"/>
      </a:accent1>
      <a:accent2>
        <a:srgbClr val="A8B400"/>
      </a:accent2>
      <a:accent3>
        <a:srgbClr val="9C2AA0"/>
      </a:accent3>
      <a:accent4>
        <a:srgbClr val="EB9700"/>
      </a:accent4>
      <a:accent5>
        <a:srgbClr val="00B0CA"/>
      </a:accent5>
      <a:accent6>
        <a:srgbClr val="FECB00"/>
      </a:accent6>
      <a:hlink>
        <a:srgbClr val="E60000"/>
      </a:hlink>
      <a:folHlink>
        <a:srgbClr val="E60000"/>
      </a:folHlink>
    </a:clrScheme>
    <a:fontScheme name="Vodafone">
      <a:majorFont>
        <a:latin typeface="Vodafone Rg"/>
        <a:ea typeface=""/>
        <a:cs typeface=""/>
      </a:majorFont>
      <a:minorFont>
        <a:latin typeface="Vodafone Rg"/>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cap="flat" cmpd="sng" algn="ctr">
          <a:noFill/>
          <a:prstDash val="solid"/>
        </a:ln>
        <a:effectLst/>
      </a:spPr>
      <a:bodyPr spcFirstLastPara="0" vert="horz" wrap="square" lIns="6350" tIns="6350" rIns="6350" bIns="6350" numCol="1" spcCol="1270" rtlCol="0" anchor="ctr" anchorCtr="0">
        <a:noAutofit/>
      </a:bodyPr>
      <a:lstStyle>
        <a:defPPr algn="ctr" defTabSz="444500">
          <a:lnSpc>
            <a:spcPct val="90000"/>
          </a:lnSpc>
          <a:spcBef>
            <a:spcPct val="0"/>
          </a:spcBef>
          <a:spcAft>
            <a:spcPct val="35000"/>
          </a:spcAft>
          <a:defRPr sz="1000" kern="1200" dirty="0" smtClean="0">
            <a:solidFill>
              <a:srgbClr val="34342B"/>
            </a:solidFill>
            <a:latin typeface="Vodafone Rg" pitchFamily="34" charset="0"/>
            <a:ea typeface="+mn-ea"/>
            <a:cs typeface="+mn-cs"/>
          </a:defRPr>
        </a:defPPr>
      </a:lstStyle>
      <a:style>
        <a:lnRef idx="2">
          <a:scrgbClr r="0" g="0" b="0"/>
        </a:lnRef>
        <a:fillRef idx="1">
          <a:scrgbClr r="0" g="0" b="0"/>
        </a:fillRef>
        <a:effectRef idx="0">
          <a:scrgbClr r="0" g="0" b="0"/>
        </a:effectRef>
        <a:fontRef idx="minor">
          <a:schemeClr val="lt1"/>
        </a:fontRef>
      </a:style>
    </a:spDef>
    <a:txDef>
      <a:spPr/>
      <a:bodyPr wrap="square" lIns="0" tIns="0" rIns="0" bIns="0" rtlCol="0">
        <a:noAutofit/>
      </a:bodyPr>
      <a:lstStyle>
        <a:defPPr marL="0" indent="0">
          <a:buFont typeface="Arial" pitchFamily="34" charset="0"/>
          <a:buNone/>
          <a:defRPr dirty="0" smtClean="0">
            <a:latin typeface="Vodafone Rg" pitchFamily="34" charset="0"/>
          </a:defRPr>
        </a:defPPr>
      </a:lstStyle>
    </a:txDef>
  </a:objectDefaults>
  <a:extraClrSchemeLst/>
  <a:extLst>
    <a:ext uri="{05A4C25C-085E-4340-85A3-A5531E510DB2}">
      <thm15:themeFamily xmlns:thm15="http://schemas.microsoft.com/office/thememl/2012/main" name="VF_Business_PowerPoint_Template_2021_v7" id="{83FBA7CD-A618-7A44-AEA1-151270809C1F}" vid="{7F05536B-B409-574C-BED1-5E297230494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B44961023C89A419516CA4DD56B9113" ma:contentTypeVersion="16" ma:contentTypeDescription="Create a new document." ma:contentTypeScope="" ma:versionID="103b40343704f45e5e3b01457386127c">
  <xsd:schema xmlns:xsd="http://www.w3.org/2001/XMLSchema" xmlns:xs="http://www.w3.org/2001/XMLSchema" xmlns:p="http://schemas.microsoft.com/office/2006/metadata/properties" xmlns:ns2="8dab9a8e-4b39-47b7-bd37-7f8cfc7547dc" xmlns:ns3="5ad20961-c2bf-4969-b708-d9489598e01e" targetNamespace="http://schemas.microsoft.com/office/2006/metadata/properties" ma:root="true" ma:fieldsID="d0692dde01f98de35f8c9ee06cf5acca" ns2:_="" ns3:_="">
    <xsd:import namespace="8dab9a8e-4b39-47b7-bd37-7f8cfc7547dc"/>
    <xsd:import namespace="5ad20961-c2bf-4969-b708-d9489598e01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ab9a8e-4b39-47b7-bd37-7f8cfc7547d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1f8b88d-1130-4c34-8812-ba4495e90ffe}" ma:internalName="TaxCatchAll" ma:showField="CatchAllData" ma:web="8dab9a8e-4b39-47b7-bd37-7f8cfc7547d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ad20961-c2bf-4969-b708-d9489598e01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7865813-b24e-4515-aac3-72cd3b0aa1df"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ad20961-c2bf-4969-b708-d9489598e01e">
      <Terms xmlns="http://schemas.microsoft.com/office/infopath/2007/PartnerControls"/>
    </lcf76f155ced4ddcb4097134ff3c332f>
    <TaxCatchAll xmlns="8dab9a8e-4b39-47b7-bd37-7f8cfc7547dc" xsi:nil="true"/>
  </documentManagement>
</p:properties>
</file>

<file path=customXml/itemProps1.xml><?xml version="1.0" encoding="utf-8"?>
<ds:datastoreItem xmlns:ds="http://schemas.openxmlformats.org/officeDocument/2006/customXml" ds:itemID="{79E4D937-769D-43D8-A926-A57CB6A887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ab9a8e-4b39-47b7-bd37-7f8cfc7547dc"/>
    <ds:schemaRef ds:uri="5ad20961-c2bf-4969-b708-d9489598e0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E1342EB-4799-472A-B7DA-0426DE0D516F}">
  <ds:schemaRefs>
    <ds:schemaRef ds:uri="http://schemas.microsoft.com/sharepoint/v3/contenttype/forms"/>
  </ds:schemaRefs>
</ds:datastoreItem>
</file>

<file path=customXml/itemProps3.xml><?xml version="1.0" encoding="utf-8"?>
<ds:datastoreItem xmlns:ds="http://schemas.openxmlformats.org/officeDocument/2006/customXml" ds:itemID="{78DCA8B0-A0CB-4621-998B-5D7BB18A8187}">
  <ds:schemaRefs>
    <ds:schemaRef ds:uri="http://schemas.microsoft.com/office/infopath/2007/PartnerControls"/>
    <ds:schemaRef ds:uri="http://www.w3.org/XML/1998/namespace"/>
    <ds:schemaRef ds:uri="http://schemas.openxmlformats.org/package/2006/metadata/core-properties"/>
    <ds:schemaRef ds:uri="http://schemas.microsoft.com/office/2006/documentManagement/types"/>
    <ds:schemaRef ds:uri="http://purl.org/dc/dcmitype/"/>
    <ds:schemaRef ds:uri="http://purl.org/dc/elements/1.1/"/>
    <ds:schemaRef ds:uri="5ad20961-c2bf-4969-b708-d9489598e01e"/>
    <ds:schemaRef ds:uri="8dab9a8e-4b39-47b7-bd37-7f8cfc7547dc"/>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881</TotalTime>
  <Words>1499</Words>
  <Application>Microsoft Office PowerPoint</Application>
  <PresentationFormat>Widescreen</PresentationFormat>
  <Paragraphs>201</Paragraphs>
  <Slides>12</Slides>
  <Notes>6</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12</vt:i4>
      </vt:variant>
    </vt:vector>
  </HeadingPairs>
  <TitlesOfParts>
    <vt:vector size="22" baseType="lpstr">
      <vt:lpstr>MS Mincho</vt:lpstr>
      <vt:lpstr>Arial</vt:lpstr>
      <vt:lpstr>Calibri</vt:lpstr>
      <vt:lpstr>Calibri Light</vt:lpstr>
      <vt:lpstr>Cambria</vt:lpstr>
      <vt:lpstr>Times New Roman</vt:lpstr>
      <vt:lpstr>Vodafone Lt</vt:lpstr>
      <vt:lpstr>Vodafone Rg</vt:lpstr>
      <vt:lpstr>Office Theme</vt:lpstr>
      <vt:lpstr>Vodafone Business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Vodafone &amp; The Scotland 5G Centre in Partnership with Halo Kilmarnock</vt:lpstr>
      <vt:lpstr>PowerPoint Presentation</vt:lpstr>
      <vt:lpstr>PowerPoint Presentation</vt:lpstr>
      <vt:lpstr>xxx</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Nicola Graham 5G</dc:creator>
  <cp:lastModifiedBy>Siobhan Divers</cp:lastModifiedBy>
  <cp:revision>92</cp:revision>
  <dcterms:created xsi:type="dcterms:W3CDTF">2022-05-26T12:58:25Z</dcterms:created>
  <dcterms:modified xsi:type="dcterms:W3CDTF">2022-11-03T10:29:30Z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0x010100272223684235A041B7E05415C26098C9</vt:lpwstr>
  </property>
  <property fmtid="{D5CDD505-2E9C-101B-9397-08002B2CF9AE}" pid="3" name="MediaServiceImageTags">
    <vt:lpwstr/>
  </property>
</Properties>
</file>